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sldIdLst>
    <p:sldId id="257" r:id="rId2"/>
    <p:sldId id="283" r:id="rId3"/>
    <p:sldId id="258" r:id="rId4"/>
    <p:sldId id="280" r:id="rId5"/>
    <p:sldId id="281" r:id="rId6"/>
    <p:sldId id="282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90" r:id="rId19"/>
    <p:sldId id="284" r:id="rId20"/>
    <p:sldId id="285" r:id="rId21"/>
    <p:sldId id="286" r:id="rId22"/>
    <p:sldId id="287" r:id="rId23"/>
    <p:sldId id="276" r:id="rId24"/>
    <p:sldId id="288" r:id="rId25"/>
    <p:sldId id="289" r:id="rId26"/>
    <p:sldId id="273" r:id="rId27"/>
    <p:sldId id="271" r:id="rId28"/>
    <p:sldId id="272" r:id="rId29"/>
    <p:sldId id="279" r:id="rId30"/>
  </p:sldIdLst>
  <p:sldSz cx="12192000" cy="6858000"/>
  <p:notesSz cx="6858000" cy="9144000"/>
  <p:embeddedFontLst>
    <p:embeddedFont>
      <p:font typeface="思源黑体 CN ExtraLight" panose="02010600030101010101" charset="-122"/>
      <p:regular r:id="rId32"/>
    </p:embeddedFont>
    <p:embeddedFont>
      <p:font typeface="思源黑体 CN Normal" panose="02010600030101010101" charset="-122"/>
      <p:regular r:id="rId33"/>
    </p:embeddedFont>
    <p:embeddedFont>
      <p:font typeface="Microsoft YaHei Light" panose="020B0502040204020203" pitchFamily="34" charset="-122"/>
      <p:regular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微软雅黑" panose="020B0503020204020204" pitchFamily="34" charset="-122"/>
      <p:regular r:id="rId37"/>
      <p:bold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95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1E3EA-ED40-46C6-ACCF-C01889CEFAB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C65C-0FDC-4F12-A227-30FEDEA94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85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216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585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373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084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442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C65C-0FDC-4F12-A227-30FEDEA940C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: 空心 6">
            <a:extLst>
              <a:ext uri="{FF2B5EF4-FFF2-40B4-BE49-F238E27FC236}">
                <a16:creationId xmlns:a16="http://schemas.microsoft.com/office/drawing/2014/main" id="{FAE25CC9-9C51-4656-84CC-CBF63CAAE1AA}"/>
              </a:ext>
            </a:extLst>
          </p:cNvPr>
          <p:cNvSpPr/>
          <p:nvPr userDrawn="1"/>
        </p:nvSpPr>
        <p:spPr>
          <a:xfrm>
            <a:off x="3893457" y="1226457"/>
            <a:ext cx="4405086" cy="4405086"/>
          </a:xfrm>
          <a:prstGeom prst="donut">
            <a:avLst>
              <a:gd name="adj" fmla="val 9181"/>
            </a:avLst>
          </a:prstGeom>
          <a:gradFill>
            <a:gsLst>
              <a:gs pos="74000">
                <a:schemeClr val="accent1">
                  <a:alpha val="1000"/>
                </a:schemeClr>
              </a:gs>
              <a:gs pos="26000">
                <a:schemeClr val="accent1">
                  <a:alpha val="1000"/>
                </a:schemeClr>
              </a:gs>
              <a:gs pos="50000">
                <a:schemeClr val="accent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6A07EA41-8ACB-E1E6-F39A-E3F13EEDC796}"/>
              </a:ext>
            </a:extLst>
          </p:cNvPr>
          <p:cNvSpPr/>
          <p:nvPr userDrawn="1"/>
        </p:nvSpPr>
        <p:spPr>
          <a:xfrm>
            <a:off x="-573315" y="-3240315"/>
            <a:ext cx="13338630" cy="13338630"/>
          </a:xfrm>
          <a:prstGeom prst="donut">
            <a:avLst>
              <a:gd name="adj" fmla="val 6333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C4083D3-ED28-D84E-B40E-5C933A713E5C}"/>
              </a:ext>
            </a:extLst>
          </p:cNvPr>
          <p:cNvSpPr/>
          <p:nvPr userDrawn="1"/>
        </p:nvSpPr>
        <p:spPr>
          <a:xfrm>
            <a:off x="1466850" y="-1200150"/>
            <a:ext cx="9258300" cy="9258300"/>
          </a:xfrm>
          <a:prstGeom prst="donut">
            <a:avLst>
              <a:gd name="adj" fmla="val 3392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CE5F568-396A-9C73-8708-FA8482955BA7}"/>
              </a:ext>
            </a:extLst>
          </p:cNvPr>
          <p:cNvGrpSpPr/>
          <p:nvPr userDrawn="1"/>
        </p:nvGrpSpPr>
        <p:grpSpPr>
          <a:xfrm rot="1160927" flipH="1">
            <a:off x="533659" y="6176575"/>
            <a:ext cx="941340" cy="589938"/>
            <a:chOff x="10927405" y="4655344"/>
            <a:chExt cx="645470" cy="404516"/>
          </a:xfrm>
        </p:grpSpPr>
        <p:sp>
          <p:nvSpPr>
            <p:cNvPr id="11" name="对话气泡: 圆角矩形 10">
              <a:extLst>
                <a:ext uri="{FF2B5EF4-FFF2-40B4-BE49-F238E27FC236}">
                  <a16:creationId xmlns:a16="http://schemas.microsoft.com/office/drawing/2014/main" id="{CBFD7DFD-554D-E1F6-CF23-C196697CBE00}"/>
                </a:ext>
              </a:extLst>
            </p:cNvPr>
            <p:cNvSpPr/>
            <p:nvPr/>
          </p:nvSpPr>
          <p:spPr>
            <a:xfrm>
              <a:off x="10927405" y="4655344"/>
              <a:ext cx="645470" cy="404516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32E5864F-B035-A198-5F64-17C9FB15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0511" y="4687973"/>
              <a:ext cx="339258" cy="33925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11F7E3-E678-8B9F-785C-72593B59C7FD}"/>
              </a:ext>
            </a:extLst>
          </p:cNvPr>
          <p:cNvGrpSpPr/>
          <p:nvPr userDrawn="1"/>
        </p:nvGrpSpPr>
        <p:grpSpPr>
          <a:xfrm>
            <a:off x="1429541" y="4181823"/>
            <a:ext cx="814708" cy="510578"/>
            <a:chOff x="1429541" y="4181823"/>
            <a:chExt cx="814708" cy="510578"/>
          </a:xfrm>
        </p:grpSpPr>
        <p:sp>
          <p:nvSpPr>
            <p:cNvPr id="14" name="对话气泡: 圆角矩形 13">
              <a:extLst>
                <a:ext uri="{FF2B5EF4-FFF2-40B4-BE49-F238E27FC236}">
                  <a16:creationId xmlns:a16="http://schemas.microsoft.com/office/drawing/2014/main" id="{42F091F0-B144-0D50-8CCD-883D44F88919}"/>
                </a:ext>
              </a:extLst>
            </p:cNvPr>
            <p:cNvSpPr/>
            <p:nvPr/>
          </p:nvSpPr>
          <p:spPr>
            <a:xfrm rot="19872640" flipH="1">
              <a:off x="1429541" y="4181823"/>
              <a:ext cx="814708" cy="510578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6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172B26C8-E04A-5E0D-08C6-1586FECB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808407">
              <a:off x="1647889" y="4248106"/>
              <a:ext cx="378012" cy="378012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05B95CE-D025-AD3E-DCDB-7E8A19A4646E}"/>
              </a:ext>
            </a:extLst>
          </p:cNvPr>
          <p:cNvGrpSpPr/>
          <p:nvPr userDrawn="1"/>
        </p:nvGrpSpPr>
        <p:grpSpPr>
          <a:xfrm>
            <a:off x="9926856" y="1861289"/>
            <a:ext cx="792884" cy="496902"/>
            <a:chOff x="9926856" y="1861289"/>
            <a:chExt cx="792884" cy="496902"/>
          </a:xfrm>
        </p:grpSpPr>
        <p:sp>
          <p:nvSpPr>
            <p:cNvPr id="17" name="对话气泡: 圆角矩形 16">
              <a:extLst>
                <a:ext uri="{FF2B5EF4-FFF2-40B4-BE49-F238E27FC236}">
                  <a16:creationId xmlns:a16="http://schemas.microsoft.com/office/drawing/2014/main" id="{A3908774-0B35-D622-054F-B9D6393AB16C}"/>
                </a:ext>
              </a:extLst>
            </p:cNvPr>
            <p:cNvSpPr/>
            <p:nvPr/>
          </p:nvSpPr>
          <p:spPr>
            <a:xfrm rot="1074474">
              <a:off x="9926856" y="1861289"/>
              <a:ext cx="792884" cy="496902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8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5A1094CA-94EC-334F-62EC-2125912C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06638">
              <a:off x="10147530" y="1933972"/>
              <a:ext cx="351536" cy="351536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9311EEA-F750-B9D8-9426-DAD41DE71B84}"/>
              </a:ext>
            </a:extLst>
          </p:cNvPr>
          <p:cNvGrpSpPr/>
          <p:nvPr userDrawn="1"/>
        </p:nvGrpSpPr>
        <p:grpSpPr>
          <a:xfrm>
            <a:off x="1474892" y="986574"/>
            <a:ext cx="520746" cy="326352"/>
            <a:chOff x="1996022" y="1588248"/>
            <a:chExt cx="520746" cy="326352"/>
          </a:xfrm>
        </p:grpSpPr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id="{963E310F-EBBC-AFC2-6956-59E2DB6C68D3}"/>
                </a:ext>
              </a:extLst>
            </p:cNvPr>
            <p:cNvSpPr/>
            <p:nvPr/>
          </p:nvSpPr>
          <p:spPr>
            <a:xfrm rot="20014873">
              <a:off x="1996022" y="1588248"/>
              <a:ext cx="520746" cy="326352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6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00B14788-6758-781F-6747-B68A659A6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822341">
              <a:off x="2118017" y="1613046"/>
              <a:ext cx="276756" cy="276756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1E375F7-F957-49FA-5B24-C2E445CC6017}"/>
              </a:ext>
            </a:extLst>
          </p:cNvPr>
          <p:cNvGrpSpPr/>
          <p:nvPr userDrawn="1"/>
        </p:nvGrpSpPr>
        <p:grpSpPr>
          <a:xfrm>
            <a:off x="9295503" y="5770907"/>
            <a:ext cx="397900" cy="249364"/>
            <a:chOff x="9295503" y="5770907"/>
            <a:chExt cx="397900" cy="249364"/>
          </a:xfrm>
        </p:grpSpPr>
        <p:sp>
          <p:nvSpPr>
            <p:cNvPr id="23" name="对话气泡: 圆角矩形 22">
              <a:extLst>
                <a:ext uri="{FF2B5EF4-FFF2-40B4-BE49-F238E27FC236}">
                  <a16:creationId xmlns:a16="http://schemas.microsoft.com/office/drawing/2014/main" id="{A2C2CA30-8953-6664-96AB-BFE856C8F98A}"/>
                </a:ext>
              </a:extLst>
            </p:cNvPr>
            <p:cNvSpPr/>
            <p:nvPr/>
          </p:nvSpPr>
          <p:spPr>
            <a:xfrm rot="651194">
              <a:off x="9295503" y="5770907"/>
              <a:ext cx="397900" cy="249364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31C72E3B-100A-C979-00D1-56514500A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06742" y="5807878"/>
              <a:ext cx="175422" cy="175422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0B5BFCE-D4B7-FDB1-6718-04D8184B7D40}"/>
              </a:ext>
            </a:extLst>
          </p:cNvPr>
          <p:cNvGrpSpPr/>
          <p:nvPr userDrawn="1"/>
        </p:nvGrpSpPr>
        <p:grpSpPr>
          <a:xfrm>
            <a:off x="4722303" y="4699712"/>
            <a:ext cx="397900" cy="249364"/>
            <a:chOff x="4722303" y="4699712"/>
            <a:chExt cx="397900" cy="249364"/>
          </a:xfrm>
        </p:grpSpPr>
        <p:sp>
          <p:nvSpPr>
            <p:cNvPr id="26" name="对话气泡: 圆角矩形 25">
              <a:extLst>
                <a:ext uri="{FF2B5EF4-FFF2-40B4-BE49-F238E27FC236}">
                  <a16:creationId xmlns:a16="http://schemas.microsoft.com/office/drawing/2014/main" id="{ACB7B0CF-D233-52BF-05CF-9BA2D30C6021}"/>
                </a:ext>
              </a:extLst>
            </p:cNvPr>
            <p:cNvSpPr/>
            <p:nvPr/>
          </p:nvSpPr>
          <p:spPr>
            <a:xfrm rot="20798607" flipH="1">
              <a:off x="4722303" y="4699712"/>
              <a:ext cx="397900" cy="249364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B36737C4-B490-1815-8E40-3B4C3691C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0609839">
              <a:off x="4806953" y="4710094"/>
              <a:ext cx="228600" cy="22860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9A08C6F-0C68-0539-2739-18CF8ECB4FDD}"/>
              </a:ext>
            </a:extLst>
          </p:cNvPr>
          <p:cNvGrpSpPr/>
          <p:nvPr userDrawn="1"/>
        </p:nvGrpSpPr>
        <p:grpSpPr>
          <a:xfrm>
            <a:off x="11612436" y="4863562"/>
            <a:ext cx="941340" cy="589938"/>
            <a:chOff x="11612436" y="4863562"/>
            <a:chExt cx="941340" cy="589938"/>
          </a:xfrm>
        </p:grpSpPr>
        <p:sp>
          <p:nvSpPr>
            <p:cNvPr id="29" name="对话气泡: 圆角矩形 28">
              <a:extLst>
                <a:ext uri="{FF2B5EF4-FFF2-40B4-BE49-F238E27FC236}">
                  <a16:creationId xmlns:a16="http://schemas.microsoft.com/office/drawing/2014/main" id="{30B84EBE-F53E-3789-578A-BA564E06A5A1}"/>
                </a:ext>
              </a:extLst>
            </p:cNvPr>
            <p:cNvSpPr/>
            <p:nvPr/>
          </p:nvSpPr>
          <p:spPr>
            <a:xfrm rot="1307322">
              <a:off x="11612436" y="4863562"/>
              <a:ext cx="941340" cy="589938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563959F6-0F30-7D37-08AB-3A057145B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357808">
              <a:off x="11799123" y="4874548"/>
              <a:ext cx="567966" cy="567966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C38AC0CE-A2B1-2289-EB05-34873C3472C9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365502-DE11-FB33-C18B-20A0ED03DDFC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A4340AD-252E-9C91-FEBE-DEE575FE1FFC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hlinkClick r:id="rId16"/>
            <a:extLst>
              <a:ext uri="{FF2B5EF4-FFF2-40B4-BE49-F238E27FC236}">
                <a16:creationId xmlns:a16="http://schemas.microsoft.com/office/drawing/2014/main" id="{96849352-D066-8A5F-1C44-2D49CDFFE8C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88" y="1910096"/>
            <a:ext cx="1900224" cy="2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7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5EA7315-A71E-4F19-10A8-3A3E3C496B38}"/>
              </a:ext>
            </a:extLst>
          </p:cNvPr>
          <p:cNvGrpSpPr/>
          <p:nvPr userDrawn="1"/>
        </p:nvGrpSpPr>
        <p:grpSpPr>
          <a:xfrm>
            <a:off x="711199" y="1168399"/>
            <a:ext cx="4521202" cy="4521202"/>
            <a:chOff x="1466850" y="-1200150"/>
            <a:chExt cx="9258300" cy="9258300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FD5B75CC-407C-30C7-BCD4-E5AFDDD20A64}"/>
                </a:ext>
              </a:extLst>
            </p:cNvPr>
            <p:cNvSpPr/>
            <p:nvPr/>
          </p:nvSpPr>
          <p:spPr>
            <a:xfrm>
              <a:off x="3893457" y="1226457"/>
              <a:ext cx="4405086" cy="4405086"/>
            </a:xfrm>
            <a:prstGeom prst="donut">
              <a:avLst>
                <a:gd name="adj" fmla="val 9181"/>
              </a:avLst>
            </a:prstGeom>
            <a:gradFill>
              <a:gsLst>
                <a:gs pos="74000">
                  <a:schemeClr val="accent1">
                    <a:alpha val="1000"/>
                  </a:schemeClr>
                </a:gs>
                <a:gs pos="26000">
                  <a:schemeClr val="accent1">
                    <a:alpha val="1000"/>
                  </a:schemeClr>
                </a:gs>
                <a:gs pos="50000">
                  <a:schemeClr val="accent1">
                    <a:alpha val="4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圆: 空心 8">
              <a:extLst>
                <a:ext uri="{FF2B5EF4-FFF2-40B4-BE49-F238E27FC236}">
                  <a16:creationId xmlns:a16="http://schemas.microsoft.com/office/drawing/2014/main" id="{9529B95C-D63D-3A91-99F3-7432492410C1}"/>
                </a:ext>
              </a:extLst>
            </p:cNvPr>
            <p:cNvSpPr/>
            <p:nvPr/>
          </p:nvSpPr>
          <p:spPr>
            <a:xfrm>
              <a:off x="1466850" y="-1200150"/>
              <a:ext cx="9258300" cy="9258300"/>
            </a:xfrm>
            <a:prstGeom prst="donut">
              <a:avLst>
                <a:gd name="adj" fmla="val 3392"/>
              </a:avLst>
            </a:prstGeom>
            <a:gradFill>
              <a:gsLst>
                <a:gs pos="74000">
                  <a:schemeClr val="accent1">
                    <a:alpha val="0"/>
                  </a:schemeClr>
                </a:gs>
                <a:gs pos="26000">
                  <a:schemeClr val="accent1">
                    <a:alpha val="0"/>
                  </a:schemeClr>
                </a:gs>
                <a:gs pos="50000">
                  <a:schemeClr val="accent1"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空心弧 9">
            <a:extLst>
              <a:ext uri="{FF2B5EF4-FFF2-40B4-BE49-F238E27FC236}">
                <a16:creationId xmlns:a16="http://schemas.microsoft.com/office/drawing/2014/main" id="{7837F8E7-CE65-5ED8-B6C3-26CF8E1E4661}"/>
              </a:ext>
            </a:extLst>
          </p:cNvPr>
          <p:cNvSpPr/>
          <p:nvPr userDrawn="1"/>
        </p:nvSpPr>
        <p:spPr>
          <a:xfrm>
            <a:off x="1130299" y="1587500"/>
            <a:ext cx="3683000" cy="3683000"/>
          </a:xfrm>
          <a:prstGeom prst="blockArc">
            <a:avLst>
              <a:gd name="adj1" fmla="val 13759388"/>
              <a:gd name="adj2" fmla="val 4847931"/>
              <a:gd name="adj3" fmla="val 19635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空心弧 10">
            <a:extLst>
              <a:ext uri="{FF2B5EF4-FFF2-40B4-BE49-F238E27FC236}">
                <a16:creationId xmlns:a16="http://schemas.microsoft.com/office/drawing/2014/main" id="{30BE957B-305E-9F57-31E9-AA716E3601F2}"/>
              </a:ext>
            </a:extLst>
          </p:cNvPr>
          <p:cNvSpPr/>
          <p:nvPr userDrawn="1"/>
        </p:nvSpPr>
        <p:spPr>
          <a:xfrm>
            <a:off x="10746016" y="62266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A4099D-B237-21FB-5968-425076C789CA}"/>
              </a:ext>
            </a:extLst>
          </p:cNvPr>
          <p:cNvGrpSpPr/>
          <p:nvPr userDrawn="1"/>
        </p:nvGrpSpPr>
        <p:grpSpPr>
          <a:xfrm>
            <a:off x="8103505" y="6572249"/>
            <a:ext cx="2752272" cy="170561"/>
            <a:chOff x="-330200" y="4580518"/>
            <a:chExt cx="5600700" cy="34708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1D54E6D-D398-9B84-D96C-FFD84B99F323}"/>
                </a:ext>
              </a:extLst>
            </p:cNvPr>
            <p:cNvSpPr/>
            <p:nvPr/>
          </p:nvSpPr>
          <p:spPr>
            <a:xfrm>
              <a:off x="-63499" y="4580518"/>
              <a:ext cx="5333999" cy="26342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11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61F90741-E32A-96F6-6CFE-D7082EE9A78A}"/>
                </a:ext>
              </a:extLst>
            </p:cNvPr>
            <p:cNvSpPr/>
            <p:nvPr/>
          </p:nvSpPr>
          <p:spPr>
            <a:xfrm>
              <a:off x="-330200" y="4760283"/>
              <a:ext cx="4470400" cy="16731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11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hlinkClick r:id="rId2"/>
            <a:extLst>
              <a:ext uri="{FF2B5EF4-FFF2-40B4-BE49-F238E27FC236}">
                <a16:creationId xmlns:a16="http://schemas.microsoft.com/office/drawing/2014/main" id="{B02F4861-31F0-1E89-A607-3CAB48FF44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71" y="563896"/>
            <a:ext cx="1900224" cy="25082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F6DC084-3616-2918-35D3-2CC06E5D2639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E484EC-6115-3677-3AE2-CA0AD6ACCB6C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56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7655AA9-2EEE-6D92-43E2-EF1D47ED78EC}"/>
              </a:ext>
            </a:extLst>
          </p:cNvPr>
          <p:cNvGrpSpPr/>
          <p:nvPr userDrawn="1"/>
        </p:nvGrpSpPr>
        <p:grpSpPr>
          <a:xfrm>
            <a:off x="3410857" y="390182"/>
            <a:ext cx="5370286" cy="5370286"/>
            <a:chOff x="1466850" y="-1200150"/>
            <a:chExt cx="9258300" cy="9258300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D09201F5-4037-D301-99F8-517F03C6DBB8}"/>
                </a:ext>
              </a:extLst>
            </p:cNvPr>
            <p:cNvSpPr/>
            <p:nvPr/>
          </p:nvSpPr>
          <p:spPr>
            <a:xfrm>
              <a:off x="3893457" y="1226457"/>
              <a:ext cx="4405086" cy="4405086"/>
            </a:xfrm>
            <a:prstGeom prst="donut">
              <a:avLst>
                <a:gd name="adj" fmla="val 9181"/>
              </a:avLst>
            </a:prstGeom>
            <a:gradFill>
              <a:gsLst>
                <a:gs pos="74000">
                  <a:schemeClr val="accent1">
                    <a:alpha val="1000"/>
                  </a:schemeClr>
                </a:gs>
                <a:gs pos="26000">
                  <a:schemeClr val="accent1">
                    <a:alpha val="1000"/>
                  </a:schemeClr>
                </a:gs>
                <a:gs pos="50000">
                  <a:schemeClr val="accent1">
                    <a:alpha val="4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圆: 空心 8">
              <a:extLst>
                <a:ext uri="{FF2B5EF4-FFF2-40B4-BE49-F238E27FC236}">
                  <a16:creationId xmlns:a16="http://schemas.microsoft.com/office/drawing/2014/main" id="{82AE4CC8-D88C-8CD4-0502-C07ED328F386}"/>
                </a:ext>
              </a:extLst>
            </p:cNvPr>
            <p:cNvSpPr/>
            <p:nvPr/>
          </p:nvSpPr>
          <p:spPr>
            <a:xfrm>
              <a:off x="1466850" y="-1200150"/>
              <a:ext cx="9258300" cy="9258300"/>
            </a:xfrm>
            <a:prstGeom prst="donut">
              <a:avLst>
                <a:gd name="adj" fmla="val 3392"/>
              </a:avLst>
            </a:prstGeom>
            <a:gradFill>
              <a:gsLst>
                <a:gs pos="74000">
                  <a:schemeClr val="accent1">
                    <a:alpha val="0"/>
                  </a:schemeClr>
                </a:gs>
                <a:gs pos="26000">
                  <a:schemeClr val="accent1">
                    <a:alpha val="0"/>
                  </a:schemeClr>
                </a:gs>
                <a:gs pos="50000">
                  <a:schemeClr val="accent1"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图片 9">
            <a:hlinkClick r:id="rId2"/>
            <a:extLst>
              <a:ext uri="{FF2B5EF4-FFF2-40B4-BE49-F238E27FC236}">
                <a16:creationId xmlns:a16="http://schemas.microsoft.com/office/drawing/2014/main" id="{14256289-A9FC-F64F-7AE4-67411B44BA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71" y="563896"/>
            <a:ext cx="1900224" cy="250828"/>
          </a:xfrm>
          <a:prstGeom prst="rect">
            <a:avLst/>
          </a:prstGeom>
        </p:spPr>
      </p:pic>
      <p:sp>
        <p:nvSpPr>
          <p:cNvPr id="11" name="空心弧 10">
            <a:extLst>
              <a:ext uri="{FF2B5EF4-FFF2-40B4-BE49-F238E27FC236}">
                <a16:creationId xmlns:a16="http://schemas.microsoft.com/office/drawing/2014/main" id="{D32D556C-D4C0-1945-9AAC-B3934C1A7302}"/>
              </a:ext>
            </a:extLst>
          </p:cNvPr>
          <p:cNvSpPr/>
          <p:nvPr userDrawn="1"/>
        </p:nvSpPr>
        <p:spPr>
          <a:xfrm rot="20583593">
            <a:off x="10925629" y="58710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空心弧 11">
            <a:extLst>
              <a:ext uri="{FF2B5EF4-FFF2-40B4-BE49-F238E27FC236}">
                <a16:creationId xmlns:a16="http://schemas.microsoft.com/office/drawing/2014/main" id="{9D3B0B3C-D8E2-8E6E-D0AB-862B26C764E2}"/>
              </a:ext>
            </a:extLst>
          </p:cNvPr>
          <p:cNvSpPr/>
          <p:nvPr userDrawn="1"/>
        </p:nvSpPr>
        <p:spPr>
          <a:xfrm rot="1016407" flipH="1">
            <a:off x="-707570" y="58710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BBE0F3-5CFB-1F1C-A33D-EBA6403FFD72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8E6D9C-61D5-E594-6232-3B961D650923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148158-24AB-384C-E88D-94C03A02D1C3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1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空心弧 8">
            <a:extLst>
              <a:ext uri="{FF2B5EF4-FFF2-40B4-BE49-F238E27FC236}">
                <a16:creationId xmlns:a16="http://schemas.microsoft.com/office/drawing/2014/main" id="{A1F487EF-DBA3-A2A5-8064-E84A3BB1CDCB}"/>
              </a:ext>
            </a:extLst>
          </p:cNvPr>
          <p:cNvSpPr/>
          <p:nvPr userDrawn="1"/>
        </p:nvSpPr>
        <p:spPr>
          <a:xfrm rot="17722357">
            <a:off x="591017" y="334920"/>
            <a:ext cx="961726" cy="961726"/>
          </a:xfrm>
          <a:prstGeom prst="blockArc">
            <a:avLst>
              <a:gd name="adj1" fmla="val 7945705"/>
              <a:gd name="adj2" fmla="val 3482675"/>
              <a:gd name="adj3" fmla="val 20698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ABC1A5-F982-D848-3971-F00842333F09}"/>
              </a:ext>
            </a:extLst>
          </p:cNvPr>
          <p:cNvSpPr/>
          <p:nvPr userDrawn="1"/>
        </p:nvSpPr>
        <p:spPr>
          <a:xfrm>
            <a:off x="0" y="6781800"/>
            <a:ext cx="12204700" cy="76200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8718621-212A-850E-8A5C-E28EAEF4F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8072" y="602771"/>
            <a:ext cx="5524500" cy="54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0" algn="l" defTabSz="914400" rtl="0" eaLnBrk="1" latinLnBrk="0" hangingPunct="1">
              <a:defRPr lang="zh-CN" altLang="en-US" sz="32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</a:lstStyle>
          <a:p>
            <a:r>
              <a:rPr lang="zh-CN" altLang="en-US" sz="32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输入标题</a:t>
            </a:r>
          </a:p>
        </p:txBody>
      </p:sp>
      <p:pic>
        <p:nvPicPr>
          <p:cNvPr id="14" name="图片 13">
            <a:hlinkClick r:id="rId2"/>
            <a:extLst>
              <a:ext uri="{FF2B5EF4-FFF2-40B4-BE49-F238E27FC236}">
                <a16:creationId xmlns:a16="http://schemas.microsoft.com/office/drawing/2014/main" id="{77388A7E-3947-D42E-AA82-76AC64A6C0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71" y="563896"/>
            <a:ext cx="1900224" cy="2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: 空心 9">
            <a:extLst>
              <a:ext uri="{FF2B5EF4-FFF2-40B4-BE49-F238E27FC236}">
                <a16:creationId xmlns:a16="http://schemas.microsoft.com/office/drawing/2014/main" id="{2A5D452C-908B-83D9-6D4A-120C0FE89F59}"/>
              </a:ext>
            </a:extLst>
          </p:cNvPr>
          <p:cNvSpPr/>
          <p:nvPr userDrawn="1"/>
        </p:nvSpPr>
        <p:spPr>
          <a:xfrm>
            <a:off x="3893457" y="1226457"/>
            <a:ext cx="4405086" cy="4405086"/>
          </a:xfrm>
          <a:prstGeom prst="donut">
            <a:avLst>
              <a:gd name="adj" fmla="val 9181"/>
            </a:avLst>
          </a:prstGeom>
          <a:gradFill>
            <a:gsLst>
              <a:gs pos="74000">
                <a:schemeClr val="accent1">
                  <a:alpha val="1000"/>
                </a:schemeClr>
              </a:gs>
              <a:gs pos="26000">
                <a:schemeClr val="accent1">
                  <a:alpha val="1000"/>
                </a:schemeClr>
              </a:gs>
              <a:gs pos="50000">
                <a:schemeClr val="accent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EB0EE5E7-7F1C-E9E6-6CA2-1070FC834E95}"/>
              </a:ext>
            </a:extLst>
          </p:cNvPr>
          <p:cNvSpPr/>
          <p:nvPr userDrawn="1"/>
        </p:nvSpPr>
        <p:spPr>
          <a:xfrm>
            <a:off x="-573315" y="-3240315"/>
            <a:ext cx="13338630" cy="13338630"/>
          </a:xfrm>
          <a:prstGeom prst="donut">
            <a:avLst>
              <a:gd name="adj" fmla="val 6333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C96F335B-8373-565A-DCA3-24287C38EDD7}"/>
              </a:ext>
            </a:extLst>
          </p:cNvPr>
          <p:cNvSpPr/>
          <p:nvPr userDrawn="1"/>
        </p:nvSpPr>
        <p:spPr>
          <a:xfrm>
            <a:off x="1466850" y="-1200150"/>
            <a:ext cx="9258300" cy="9258300"/>
          </a:xfrm>
          <a:prstGeom prst="donut">
            <a:avLst>
              <a:gd name="adj" fmla="val 3392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>
            <a:hlinkClick r:id="rId2"/>
            <a:extLst>
              <a:ext uri="{FF2B5EF4-FFF2-40B4-BE49-F238E27FC236}">
                <a16:creationId xmlns:a16="http://schemas.microsoft.com/office/drawing/2014/main" id="{DB92D14C-4368-D739-9D4E-6AA9A8C2A9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88" y="1910096"/>
            <a:ext cx="1900224" cy="25082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B324967-FD0F-BD84-55B4-C268E191C0E0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D5C273-1CD4-1DD4-4E0A-CEE62C908F7F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B7991DA-8FA9-D9C8-5171-E440B43C6DB5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9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24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D93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154A33-747C-4A5D-8228-1FBB8C6CB121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1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OfficePLUS.cn</a:t>
            </a:r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3C0246-67FF-40D3-8BFD-6742D83FD9A2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/>
              <a:t>中文 思源黑体 </a:t>
            </a:r>
            <a:r>
              <a:rPr lang="fr-FR" altLang="zh-CN"/>
              <a:t>CN Normal</a:t>
            </a:r>
            <a:r>
              <a:rPr lang="zh-CN" altLang="en-US"/>
              <a:t>（标题）、思源黑体 </a:t>
            </a:r>
            <a:r>
              <a:rPr lang="en-US" altLang="zh-CN"/>
              <a:t>CN ExtraLight </a:t>
            </a:r>
            <a:r>
              <a:rPr lang="zh-CN" altLang="en-US"/>
              <a:t>（正文）</a:t>
            </a:r>
            <a:endParaRPr lang="en-US" altLang="zh-CN"/>
          </a:p>
          <a:p>
            <a:pPr lvl="0"/>
            <a:r>
              <a:rPr lang="zh-CN" altLang="en-US"/>
              <a:t>英文 思源黑体 </a:t>
            </a:r>
            <a:r>
              <a:rPr lang="fr-FR" altLang="zh-CN"/>
              <a:t>CN Normal</a:t>
            </a:r>
            <a:r>
              <a:rPr lang="zh-CN" altLang="en-US"/>
              <a:t>（标题）</a:t>
            </a:r>
            <a:r>
              <a:rPr lang="zh-CN" altLang="fr-FR"/>
              <a:t>、</a:t>
            </a:r>
            <a:r>
              <a:rPr lang="zh-CN" altLang="en-US"/>
              <a:t>思源黑体 </a:t>
            </a:r>
            <a:r>
              <a:rPr lang="fr-FR" altLang="zh-CN"/>
              <a:t>CN ExtraLight </a:t>
            </a:r>
            <a:r>
              <a:rPr lang="zh-CN" altLang="en-US"/>
              <a:t>（正文）</a:t>
            </a:r>
            <a:endParaRPr lang="en-US" altLang="zh-CN"/>
          </a:p>
          <a:p>
            <a:pPr lvl="0"/>
            <a:endParaRPr lang="zh-CN" altLang="en-US"/>
          </a:p>
          <a:p>
            <a:pPr lvl="0"/>
            <a:r>
              <a:rPr lang="zh-CN" altLang="en-US"/>
              <a:t>标题 </a:t>
            </a:r>
            <a:r>
              <a:rPr lang="en-US" altLang="zh-CN"/>
              <a:t>1.0</a:t>
            </a:r>
          </a:p>
          <a:p>
            <a:pPr lvl="0"/>
            <a:r>
              <a:rPr lang="zh-CN" altLang="en-US"/>
              <a:t>正文 </a:t>
            </a:r>
            <a:r>
              <a:rPr lang="en-US" altLang="zh-CN"/>
              <a:t>1.3</a:t>
            </a:r>
          </a:p>
          <a:p>
            <a:pPr lvl="0"/>
            <a:r>
              <a:rPr lang="en-US" altLang="zh-CN"/>
              <a:t>Unsplash</a:t>
            </a:r>
            <a:r>
              <a:rPr lang="zh-CN" altLang="en-US"/>
              <a:t>、</a:t>
            </a:r>
            <a:r>
              <a:rPr lang="en-US" altLang="zh-CN"/>
              <a:t>Pexels</a:t>
            </a:r>
          </a:p>
          <a:p>
            <a:pPr lvl="0">
              <a:spcBef>
                <a:spcPts val="0"/>
              </a:spcBef>
            </a:pPr>
            <a:endParaRPr lang="en-US" altLang="zh-CN"/>
          </a:p>
          <a:p>
            <a:pPr lvl="0">
              <a:spcBef>
                <a:spcPts val="0"/>
              </a:spcBef>
            </a:pPr>
            <a:endParaRPr lang="en-US" altLang="zh-CN"/>
          </a:p>
          <a:p>
            <a:pPr lvl="0">
              <a:spcBef>
                <a:spcPts val="0"/>
              </a:spcBef>
            </a:pPr>
            <a:r>
              <a:rPr lang="zh-CN" altLang="en-US"/>
              <a:t>本网站所提供的任何信息内容（包括但不限于 </a:t>
            </a:r>
            <a:r>
              <a:rPr lang="en-US" altLang="zh-CN"/>
              <a:t>PPT </a:t>
            </a:r>
            <a:r>
              <a:rPr lang="zh-CN" altLang="en-US"/>
              <a:t>模板、</a:t>
            </a:r>
            <a:r>
              <a:rPr lang="en-US" altLang="zh-CN"/>
              <a:t>Word </a:t>
            </a:r>
            <a:r>
              <a:rPr lang="zh-CN" altLang="en-US"/>
              <a:t>文档、</a:t>
            </a:r>
            <a:r>
              <a:rPr lang="en-US" altLang="zh-CN"/>
              <a:t>Excel </a:t>
            </a:r>
            <a:r>
              <a:rPr lang="zh-CN" altLang="en-US"/>
              <a:t>图表、图片素材等）均受</a:t>
            </a:r>
            <a:r>
              <a:rPr lang="en-US" altLang="zh-CN"/>
              <a:t>《</a:t>
            </a:r>
            <a:r>
              <a:rPr lang="zh-CN" altLang="en-US"/>
              <a:t>中华人民共和国著作权法</a:t>
            </a:r>
            <a:r>
              <a:rPr lang="en-US" altLang="zh-CN"/>
              <a:t>》</a:t>
            </a:r>
            <a:r>
              <a:rPr lang="zh-CN" altLang="en-US"/>
              <a:t>、</a:t>
            </a:r>
            <a:r>
              <a:rPr lang="en-US" altLang="zh-CN"/>
              <a:t>《</a:t>
            </a:r>
            <a:r>
              <a:rPr lang="zh-CN" altLang="en-US"/>
              <a:t>信息网络传播权保护条例</a:t>
            </a:r>
            <a:r>
              <a:rPr lang="en-US" altLang="zh-CN"/>
              <a:t>》</a:t>
            </a:r>
            <a:r>
              <a:rPr lang="zh-CN" altLang="en-US"/>
              <a:t>及其他适用的法律法规的保护，未经权利人书面明确授权，信息内容的任何部分</a:t>
            </a:r>
            <a:r>
              <a:rPr lang="en-US" altLang="zh-CN"/>
              <a:t>(</a:t>
            </a:r>
            <a:r>
              <a:rPr lang="zh-CN" altLang="en-US"/>
              <a:t>包括图片或图表</a:t>
            </a:r>
            <a:r>
              <a:rPr lang="en-US" altLang="zh-CN"/>
              <a:t>)</a:t>
            </a:r>
            <a:r>
              <a:rPr lang="zh-CN" altLang="en-US"/>
              <a:t>不得被全部或部分的复制、传播、销售，否则将承担法律责任。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書翰</a:t>
            </a:r>
          </a:p>
          <a:p>
            <a:pPr lvl="0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7799BC-CCC7-465F-A088-DB9D06D53CF9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6"/>
            <a:ext cx="1657138" cy="440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867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/>
              <a:t>标注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8A8E1F-3B42-4289-98BF-9C3BFB395D24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2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字体使用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行距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素材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声明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86544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00CBE-FA0E-59A4-34C8-BA421B94F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39749-17A3-4DFB-BAD0-0C327BCDC158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E22C5A-162F-A151-1AE2-3ACDD972A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9F663D-3DE1-1194-93F7-3EFE84854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B631A-66DE-47C8-8670-89487704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83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BC55B758-54F6-AA94-2FAA-679A032B5523}"/>
              </a:ext>
            </a:extLst>
          </p:cNvPr>
          <p:cNvSpPr txBox="1"/>
          <p:nvPr/>
        </p:nvSpPr>
        <p:spPr>
          <a:xfrm>
            <a:off x="1596571" y="3013502"/>
            <a:ext cx="899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游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轮数据管理项目汇报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39CA84-3697-C5C4-0382-BF767C991E8B}"/>
              </a:ext>
            </a:extLst>
          </p:cNvPr>
          <p:cNvSpPr txBox="1"/>
          <p:nvPr/>
        </p:nvSpPr>
        <p:spPr>
          <a:xfrm>
            <a:off x="3953330" y="3908893"/>
            <a:ext cx="428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600" dirty="0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阿里巴巴普惠体 L" panose="00020600040101010101" pitchFamily="18" charset="-122"/>
              </a:rPr>
              <a:t>第八组</a:t>
            </a:r>
            <a:endParaRPr kumimoji="0" lang="zh-CN" altLang="en-US" sz="18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阿里巴巴普惠体 L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4B0AD8-391D-C1A5-E294-3F45CD314E58}"/>
              </a:ext>
            </a:extLst>
          </p:cNvPr>
          <p:cNvSpPr txBox="1"/>
          <p:nvPr/>
        </p:nvSpPr>
        <p:spPr>
          <a:xfrm>
            <a:off x="4545874" y="6344091"/>
            <a:ext cx="436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小组成员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：徐小龙 杨奎 何锐 蓝兴烨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C816C0-D76F-2F93-4F36-8090653188CE}"/>
              </a:ext>
            </a:extLst>
          </p:cNvPr>
          <p:cNvSpPr txBox="1"/>
          <p:nvPr/>
        </p:nvSpPr>
        <p:spPr>
          <a:xfrm>
            <a:off x="8733973" y="6344091"/>
            <a:ext cx="271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汇报时间：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23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年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04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ED93E971-A9D3-323A-49FF-3FFB51E2DA77}"/>
              </a:ext>
            </a:extLst>
          </p:cNvPr>
          <p:cNvGrpSpPr>
            <a:grpSpLocks noChangeAspect="1"/>
          </p:cNvGrpSpPr>
          <p:nvPr/>
        </p:nvGrpSpPr>
        <p:grpSpPr bwMode="auto">
          <a:xfrm rot="2267914">
            <a:off x="8651963" y="2480636"/>
            <a:ext cx="1600800" cy="1896728"/>
            <a:chOff x="664" y="451"/>
            <a:chExt cx="2299" cy="2724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0"/>
                </a:schemeClr>
              </a:gs>
              <a:gs pos="50000">
                <a:schemeClr val="accent1">
                  <a:alpha val="20000"/>
                </a:schemeClr>
              </a:gs>
            </a:gsLst>
            <a:lin ang="5400000" scaled="1"/>
          </a:gradFill>
        </p:grpSpPr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8EAA1BCD-05F8-3582-6CC6-BDAA9CC9A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" y="2709"/>
              <a:ext cx="125" cy="115"/>
            </a:xfrm>
            <a:custGeom>
              <a:avLst/>
              <a:gdLst>
                <a:gd name="T0" fmla="*/ 151 w 342"/>
                <a:gd name="T1" fmla="*/ 6 h 315"/>
                <a:gd name="T2" fmla="*/ 46 w 342"/>
                <a:gd name="T3" fmla="*/ 68 h 315"/>
                <a:gd name="T4" fmla="*/ 74 w 342"/>
                <a:gd name="T5" fmla="*/ 279 h 315"/>
                <a:gd name="T6" fmla="*/ 170 w 342"/>
                <a:gd name="T7" fmla="*/ 315 h 315"/>
                <a:gd name="T8" fmla="*/ 185 w 342"/>
                <a:gd name="T9" fmla="*/ 314 h 315"/>
                <a:gd name="T10" fmla="*/ 288 w 342"/>
                <a:gd name="T11" fmla="*/ 258 h 315"/>
                <a:gd name="T12" fmla="*/ 267 w 342"/>
                <a:gd name="T13" fmla="*/ 39 h 315"/>
                <a:gd name="T14" fmla="*/ 151 w 342"/>
                <a:gd name="T15" fmla="*/ 6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2" h="315">
                  <a:moveTo>
                    <a:pt x="151" y="6"/>
                  </a:moveTo>
                  <a:cubicBezTo>
                    <a:pt x="109" y="11"/>
                    <a:pt x="71" y="34"/>
                    <a:pt x="46" y="68"/>
                  </a:cubicBezTo>
                  <a:cubicBezTo>
                    <a:pt x="0" y="134"/>
                    <a:pt x="11" y="227"/>
                    <a:pt x="74" y="279"/>
                  </a:cubicBezTo>
                  <a:cubicBezTo>
                    <a:pt x="101" y="303"/>
                    <a:pt x="135" y="315"/>
                    <a:pt x="170" y="315"/>
                  </a:cubicBezTo>
                  <a:cubicBezTo>
                    <a:pt x="175" y="315"/>
                    <a:pt x="180" y="315"/>
                    <a:pt x="185" y="314"/>
                  </a:cubicBezTo>
                  <a:cubicBezTo>
                    <a:pt x="226" y="310"/>
                    <a:pt x="262" y="290"/>
                    <a:pt x="288" y="258"/>
                  </a:cubicBezTo>
                  <a:cubicBezTo>
                    <a:pt x="342" y="192"/>
                    <a:pt x="332" y="93"/>
                    <a:pt x="267" y="39"/>
                  </a:cubicBezTo>
                  <a:cubicBezTo>
                    <a:pt x="235" y="12"/>
                    <a:pt x="193" y="0"/>
                    <a:pt x="15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61EFA8CD-ED79-6CED-EA0F-C80746FEE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" y="2840"/>
              <a:ext cx="124" cy="113"/>
            </a:xfrm>
            <a:custGeom>
              <a:avLst/>
              <a:gdLst>
                <a:gd name="T0" fmla="*/ 244 w 339"/>
                <a:gd name="T1" fmla="*/ 26 h 309"/>
                <a:gd name="T2" fmla="*/ 127 w 339"/>
                <a:gd name="T3" fmla="*/ 12 h 309"/>
                <a:gd name="T4" fmla="*/ 36 w 339"/>
                <a:gd name="T5" fmla="*/ 89 h 309"/>
                <a:gd name="T6" fmla="*/ 94 w 339"/>
                <a:gd name="T7" fmla="*/ 288 h 309"/>
                <a:gd name="T8" fmla="*/ 169 w 339"/>
                <a:gd name="T9" fmla="*/ 309 h 309"/>
                <a:gd name="T10" fmla="*/ 206 w 339"/>
                <a:gd name="T11" fmla="*/ 304 h 309"/>
                <a:gd name="T12" fmla="*/ 297 w 339"/>
                <a:gd name="T13" fmla="*/ 234 h 309"/>
                <a:gd name="T14" fmla="*/ 244 w 339"/>
                <a:gd name="T15" fmla="*/ 26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09">
                  <a:moveTo>
                    <a:pt x="244" y="26"/>
                  </a:moveTo>
                  <a:cubicBezTo>
                    <a:pt x="209" y="5"/>
                    <a:pt x="167" y="0"/>
                    <a:pt x="127" y="12"/>
                  </a:cubicBezTo>
                  <a:cubicBezTo>
                    <a:pt x="87" y="24"/>
                    <a:pt x="54" y="52"/>
                    <a:pt x="36" y="89"/>
                  </a:cubicBezTo>
                  <a:cubicBezTo>
                    <a:pt x="0" y="160"/>
                    <a:pt x="26" y="248"/>
                    <a:pt x="94" y="288"/>
                  </a:cubicBezTo>
                  <a:cubicBezTo>
                    <a:pt x="117" y="302"/>
                    <a:pt x="142" y="309"/>
                    <a:pt x="169" y="309"/>
                  </a:cubicBezTo>
                  <a:cubicBezTo>
                    <a:pt x="181" y="309"/>
                    <a:pt x="194" y="307"/>
                    <a:pt x="206" y="304"/>
                  </a:cubicBezTo>
                  <a:cubicBezTo>
                    <a:pt x="245" y="294"/>
                    <a:pt x="277" y="269"/>
                    <a:pt x="297" y="234"/>
                  </a:cubicBezTo>
                  <a:cubicBezTo>
                    <a:pt x="339" y="161"/>
                    <a:pt x="315" y="68"/>
                    <a:pt x="24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66A62566-C718-784D-A435-A8EC88129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2943"/>
              <a:ext cx="120" cy="110"/>
            </a:xfrm>
            <a:custGeom>
              <a:avLst/>
              <a:gdLst>
                <a:gd name="T0" fmla="*/ 215 w 327"/>
                <a:gd name="T1" fmla="*/ 14 h 300"/>
                <a:gd name="T2" fmla="*/ 101 w 327"/>
                <a:gd name="T3" fmla="*/ 18 h 300"/>
                <a:gd name="T4" fmla="*/ 24 w 327"/>
                <a:gd name="T5" fmla="*/ 107 h 300"/>
                <a:gd name="T6" fmla="*/ 110 w 327"/>
                <a:gd name="T7" fmla="*/ 290 h 300"/>
                <a:gd name="T8" fmla="*/ 163 w 327"/>
                <a:gd name="T9" fmla="*/ 300 h 300"/>
                <a:gd name="T10" fmla="*/ 220 w 327"/>
                <a:gd name="T11" fmla="*/ 288 h 300"/>
                <a:gd name="T12" fmla="*/ 298 w 327"/>
                <a:gd name="T13" fmla="*/ 206 h 300"/>
                <a:gd name="T14" fmla="*/ 215 w 327"/>
                <a:gd name="T15" fmla="*/ 1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7" h="300">
                  <a:moveTo>
                    <a:pt x="215" y="14"/>
                  </a:moveTo>
                  <a:cubicBezTo>
                    <a:pt x="178" y="0"/>
                    <a:pt x="138" y="1"/>
                    <a:pt x="101" y="18"/>
                  </a:cubicBezTo>
                  <a:cubicBezTo>
                    <a:pt x="64" y="36"/>
                    <a:pt x="36" y="68"/>
                    <a:pt x="24" y="107"/>
                  </a:cubicBezTo>
                  <a:cubicBezTo>
                    <a:pt x="0" y="181"/>
                    <a:pt x="38" y="261"/>
                    <a:pt x="110" y="290"/>
                  </a:cubicBezTo>
                  <a:cubicBezTo>
                    <a:pt x="127" y="297"/>
                    <a:pt x="145" y="300"/>
                    <a:pt x="163" y="300"/>
                  </a:cubicBezTo>
                  <a:cubicBezTo>
                    <a:pt x="182" y="300"/>
                    <a:pt x="202" y="296"/>
                    <a:pt x="220" y="288"/>
                  </a:cubicBezTo>
                  <a:cubicBezTo>
                    <a:pt x="256" y="272"/>
                    <a:pt x="284" y="243"/>
                    <a:pt x="298" y="206"/>
                  </a:cubicBezTo>
                  <a:cubicBezTo>
                    <a:pt x="327" y="130"/>
                    <a:pt x="290" y="44"/>
                    <a:pt x="21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C456314C-6C99-452B-8C4A-981F8DE15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3016"/>
              <a:ext cx="112" cy="107"/>
            </a:xfrm>
            <a:custGeom>
              <a:avLst/>
              <a:gdLst>
                <a:gd name="T0" fmla="*/ 183 w 308"/>
                <a:gd name="T1" fmla="*/ 9 h 294"/>
                <a:gd name="T2" fmla="*/ 74 w 308"/>
                <a:gd name="T3" fmla="*/ 30 h 294"/>
                <a:gd name="T4" fmla="*/ 12 w 308"/>
                <a:gd name="T5" fmla="*/ 127 h 294"/>
                <a:gd name="T6" fmla="*/ 122 w 308"/>
                <a:gd name="T7" fmla="*/ 291 h 294"/>
                <a:gd name="T8" fmla="*/ 153 w 308"/>
                <a:gd name="T9" fmla="*/ 294 h 294"/>
                <a:gd name="T10" fmla="*/ 228 w 308"/>
                <a:gd name="T11" fmla="*/ 272 h 294"/>
                <a:gd name="T12" fmla="*/ 291 w 308"/>
                <a:gd name="T13" fmla="*/ 181 h 294"/>
                <a:gd name="T14" fmla="*/ 183 w 308"/>
                <a:gd name="T15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94">
                  <a:moveTo>
                    <a:pt x="183" y="9"/>
                  </a:moveTo>
                  <a:cubicBezTo>
                    <a:pt x="146" y="0"/>
                    <a:pt x="107" y="8"/>
                    <a:pt x="74" y="30"/>
                  </a:cubicBezTo>
                  <a:cubicBezTo>
                    <a:pt x="41" y="52"/>
                    <a:pt x="18" y="88"/>
                    <a:pt x="12" y="127"/>
                  </a:cubicBezTo>
                  <a:cubicBezTo>
                    <a:pt x="0" y="202"/>
                    <a:pt x="49" y="274"/>
                    <a:pt x="122" y="291"/>
                  </a:cubicBezTo>
                  <a:cubicBezTo>
                    <a:pt x="132" y="293"/>
                    <a:pt x="142" y="294"/>
                    <a:pt x="153" y="294"/>
                  </a:cubicBezTo>
                  <a:cubicBezTo>
                    <a:pt x="179" y="294"/>
                    <a:pt x="205" y="286"/>
                    <a:pt x="228" y="272"/>
                  </a:cubicBezTo>
                  <a:cubicBezTo>
                    <a:pt x="260" y="251"/>
                    <a:pt x="282" y="219"/>
                    <a:pt x="291" y="181"/>
                  </a:cubicBezTo>
                  <a:cubicBezTo>
                    <a:pt x="308" y="103"/>
                    <a:pt x="259" y="26"/>
                    <a:pt x="18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69B1CCA3-E654-C5E9-49B7-B24779834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" y="3060"/>
              <a:ext cx="103" cy="104"/>
            </a:xfrm>
            <a:custGeom>
              <a:avLst/>
              <a:gdLst>
                <a:gd name="T0" fmla="*/ 148 w 282"/>
                <a:gd name="T1" fmla="*/ 2 h 283"/>
                <a:gd name="T2" fmla="*/ 46 w 282"/>
                <a:gd name="T3" fmla="*/ 39 h 283"/>
                <a:gd name="T4" fmla="*/ 1 w 282"/>
                <a:gd name="T5" fmla="*/ 142 h 283"/>
                <a:gd name="T6" fmla="*/ 130 w 282"/>
                <a:gd name="T7" fmla="*/ 283 h 283"/>
                <a:gd name="T8" fmla="*/ 139 w 282"/>
                <a:gd name="T9" fmla="*/ 283 h 283"/>
                <a:gd name="T10" fmla="*/ 229 w 282"/>
                <a:gd name="T11" fmla="*/ 250 h 283"/>
                <a:gd name="T12" fmla="*/ 277 w 282"/>
                <a:gd name="T13" fmla="*/ 152 h 283"/>
                <a:gd name="T14" fmla="*/ 148 w 282"/>
                <a:gd name="T15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283">
                  <a:moveTo>
                    <a:pt x="148" y="2"/>
                  </a:moveTo>
                  <a:cubicBezTo>
                    <a:pt x="111" y="0"/>
                    <a:pt x="75" y="13"/>
                    <a:pt x="46" y="39"/>
                  </a:cubicBezTo>
                  <a:cubicBezTo>
                    <a:pt x="18" y="66"/>
                    <a:pt x="1" y="103"/>
                    <a:pt x="1" y="142"/>
                  </a:cubicBezTo>
                  <a:cubicBezTo>
                    <a:pt x="0" y="216"/>
                    <a:pt x="57" y="278"/>
                    <a:pt x="130" y="283"/>
                  </a:cubicBezTo>
                  <a:cubicBezTo>
                    <a:pt x="133" y="283"/>
                    <a:pt x="136" y="283"/>
                    <a:pt x="139" y="283"/>
                  </a:cubicBezTo>
                  <a:cubicBezTo>
                    <a:pt x="172" y="283"/>
                    <a:pt x="204" y="272"/>
                    <a:pt x="229" y="250"/>
                  </a:cubicBezTo>
                  <a:cubicBezTo>
                    <a:pt x="257" y="225"/>
                    <a:pt x="274" y="190"/>
                    <a:pt x="277" y="152"/>
                  </a:cubicBezTo>
                  <a:cubicBezTo>
                    <a:pt x="282" y="75"/>
                    <a:pt x="224" y="7"/>
                    <a:pt x="14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428937CB-71F5-D189-1303-D2D06AF9B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" y="3074"/>
              <a:ext cx="102" cy="101"/>
            </a:xfrm>
            <a:custGeom>
              <a:avLst/>
              <a:gdLst>
                <a:gd name="T0" fmla="*/ 128 w 279"/>
                <a:gd name="T1" fmla="*/ 3 h 276"/>
                <a:gd name="T2" fmla="*/ 35 w 279"/>
                <a:gd name="T3" fmla="*/ 53 h 276"/>
                <a:gd name="T4" fmla="*/ 6 w 279"/>
                <a:gd name="T5" fmla="*/ 159 h 276"/>
                <a:gd name="T6" fmla="*/ 139 w 279"/>
                <a:gd name="T7" fmla="*/ 276 h 276"/>
                <a:gd name="T8" fmla="*/ 150 w 279"/>
                <a:gd name="T9" fmla="*/ 275 h 276"/>
                <a:gd name="T10" fmla="*/ 273 w 279"/>
                <a:gd name="T11" fmla="*/ 128 h 276"/>
                <a:gd name="T12" fmla="*/ 225 w 279"/>
                <a:gd name="T13" fmla="*/ 34 h 276"/>
                <a:gd name="T14" fmla="*/ 128 w 279"/>
                <a:gd name="T15" fmla="*/ 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276">
                  <a:moveTo>
                    <a:pt x="128" y="3"/>
                  </a:moveTo>
                  <a:cubicBezTo>
                    <a:pt x="91" y="6"/>
                    <a:pt x="58" y="24"/>
                    <a:pt x="35" y="53"/>
                  </a:cubicBezTo>
                  <a:cubicBezTo>
                    <a:pt x="11" y="83"/>
                    <a:pt x="0" y="121"/>
                    <a:pt x="6" y="159"/>
                  </a:cubicBezTo>
                  <a:cubicBezTo>
                    <a:pt x="15" y="225"/>
                    <a:pt x="74" y="276"/>
                    <a:pt x="139" y="276"/>
                  </a:cubicBezTo>
                  <a:cubicBezTo>
                    <a:pt x="143" y="276"/>
                    <a:pt x="147" y="276"/>
                    <a:pt x="150" y="275"/>
                  </a:cubicBezTo>
                  <a:cubicBezTo>
                    <a:pt x="224" y="269"/>
                    <a:pt x="279" y="203"/>
                    <a:pt x="273" y="128"/>
                  </a:cubicBezTo>
                  <a:cubicBezTo>
                    <a:pt x="270" y="91"/>
                    <a:pt x="253" y="58"/>
                    <a:pt x="225" y="34"/>
                  </a:cubicBezTo>
                  <a:cubicBezTo>
                    <a:pt x="197" y="11"/>
                    <a:pt x="163" y="0"/>
                    <a:pt x="12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A46F3C74-B43E-F441-763F-B147D821E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" y="3059"/>
              <a:ext cx="103" cy="99"/>
            </a:xfrm>
            <a:custGeom>
              <a:avLst/>
              <a:gdLst>
                <a:gd name="T0" fmla="*/ 203 w 280"/>
                <a:gd name="T1" fmla="*/ 24 h 271"/>
                <a:gd name="T2" fmla="*/ 105 w 280"/>
                <a:gd name="T3" fmla="*/ 8 h 271"/>
                <a:gd name="T4" fmla="*/ 23 w 280"/>
                <a:gd name="T5" fmla="*/ 71 h 271"/>
                <a:gd name="T6" fmla="*/ 10 w 280"/>
                <a:gd name="T7" fmla="*/ 176 h 271"/>
                <a:gd name="T8" fmla="*/ 137 w 280"/>
                <a:gd name="T9" fmla="*/ 271 h 271"/>
                <a:gd name="T10" fmla="*/ 166 w 280"/>
                <a:gd name="T11" fmla="*/ 267 h 271"/>
                <a:gd name="T12" fmla="*/ 263 w 280"/>
                <a:gd name="T13" fmla="*/ 107 h 271"/>
                <a:gd name="T14" fmla="*/ 203 w 280"/>
                <a:gd name="T15" fmla="*/ 2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271">
                  <a:moveTo>
                    <a:pt x="203" y="24"/>
                  </a:moveTo>
                  <a:cubicBezTo>
                    <a:pt x="174" y="6"/>
                    <a:pt x="139" y="0"/>
                    <a:pt x="105" y="8"/>
                  </a:cubicBezTo>
                  <a:cubicBezTo>
                    <a:pt x="71" y="17"/>
                    <a:pt x="42" y="39"/>
                    <a:pt x="23" y="71"/>
                  </a:cubicBezTo>
                  <a:cubicBezTo>
                    <a:pt x="5" y="103"/>
                    <a:pt x="0" y="141"/>
                    <a:pt x="10" y="176"/>
                  </a:cubicBezTo>
                  <a:cubicBezTo>
                    <a:pt x="27" y="233"/>
                    <a:pt x="80" y="271"/>
                    <a:pt x="137" y="271"/>
                  </a:cubicBezTo>
                  <a:cubicBezTo>
                    <a:pt x="147" y="271"/>
                    <a:pt x="157" y="270"/>
                    <a:pt x="166" y="267"/>
                  </a:cubicBezTo>
                  <a:cubicBezTo>
                    <a:pt x="236" y="250"/>
                    <a:pt x="280" y="178"/>
                    <a:pt x="263" y="107"/>
                  </a:cubicBezTo>
                  <a:cubicBezTo>
                    <a:pt x="255" y="72"/>
                    <a:pt x="234" y="43"/>
                    <a:pt x="20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267A03DB-E592-2CB9-8659-1752CC903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3015"/>
              <a:ext cx="101" cy="96"/>
            </a:xfrm>
            <a:custGeom>
              <a:avLst/>
              <a:gdLst>
                <a:gd name="T0" fmla="*/ 180 w 276"/>
                <a:gd name="T1" fmla="*/ 14 h 262"/>
                <a:gd name="T2" fmla="*/ 83 w 276"/>
                <a:gd name="T3" fmla="*/ 13 h 262"/>
                <a:gd name="T4" fmla="*/ 14 w 276"/>
                <a:gd name="T5" fmla="*/ 86 h 262"/>
                <a:gd name="T6" fmla="*/ 16 w 276"/>
                <a:gd name="T7" fmla="*/ 189 h 262"/>
                <a:gd name="T8" fmla="*/ 133 w 276"/>
                <a:gd name="T9" fmla="*/ 262 h 262"/>
                <a:gd name="T10" fmla="*/ 180 w 276"/>
                <a:gd name="T11" fmla="*/ 253 h 262"/>
                <a:gd name="T12" fmla="*/ 250 w 276"/>
                <a:gd name="T13" fmla="*/ 85 h 262"/>
                <a:gd name="T14" fmla="*/ 180 w 276"/>
                <a:gd name="T15" fmla="*/ 1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262">
                  <a:moveTo>
                    <a:pt x="180" y="14"/>
                  </a:moveTo>
                  <a:cubicBezTo>
                    <a:pt x="149" y="1"/>
                    <a:pt x="114" y="0"/>
                    <a:pt x="83" y="13"/>
                  </a:cubicBezTo>
                  <a:cubicBezTo>
                    <a:pt x="51" y="26"/>
                    <a:pt x="27" y="52"/>
                    <a:pt x="14" y="86"/>
                  </a:cubicBezTo>
                  <a:cubicBezTo>
                    <a:pt x="0" y="119"/>
                    <a:pt x="1" y="157"/>
                    <a:pt x="16" y="189"/>
                  </a:cubicBezTo>
                  <a:cubicBezTo>
                    <a:pt x="38" y="235"/>
                    <a:pt x="84" y="262"/>
                    <a:pt x="133" y="262"/>
                  </a:cubicBezTo>
                  <a:cubicBezTo>
                    <a:pt x="148" y="262"/>
                    <a:pt x="164" y="259"/>
                    <a:pt x="180" y="253"/>
                  </a:cubicBezTo>
                  <a:cubicBezTo>
                    <a:pt x="244" y="226"/>
                    <a:pt x="276" y="151"/>
                    <a:pt x="250" y="85"/>
                  </a:cubicBezTo>
                  <a:cubicBezTo>
                    <a:pt x="237" y="52"/>
                    <a:pt x="212" y="27"/>
                    <a:pt x="18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D368775B-017F-E1C3-FD0D-0617C7A6B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" y="2942"/>
              <a:ext cx="98" cy="94"/>
            </a:xfrm>
            <a:custGeom>
              <a:avLst/>
              <a:gdLst>
                <a:gd name="T0" fmla="*/ 158 w 269"/>
                <a:gd name="T1" fmla="*/ 8 h 255"/>
                <a:gd name="T2" fmla="*/ 65 w 269"/>
                <a:gd name="T3" fmla="*/ 22 h 255"/>
                <a:gd name="T4" fmla="*/ 8 w 269"/>
                <a:gd name="T5" fmla="*/ 102 h 255"/>
                <a:gd name="T6" fmla="*/ 26 w 269"/>
                <a:gd name="T7" fmla="*/ 200 h 255"/>
                <a:gd name="T8" fmla="*/ 129 w 269"/>
                <a:gd name="T9" fmla="*/ 255 h 255"/>
                <a:gd name="T10" fmla="*/ 192 w 269"/>
                <a:gd name="T11" fmla="*/ 237 h 255"/>
                <a:gd name="T12" fmla="*/ 235 w 269"/>
                <a:gd name="T13" fmla="*/ 65 h 255"/>
                <a:gd name="T14" fmla="*/ 158 w 269"/>
                <a:gd name="T15" fmla="*/ 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9" h="255">
                  <a:moveTo>
                    <a:pt x="158" y="8"/>
                  </a:moveTo>
                  <a:cubicBezTo>
                    <a:pt x="126" y="0"/>
                    <a:pt x="93" y="5"/>
                    <a:pt x="65" y="22"/>
                  </a:cubicBezTo>
                  <a:cubicBezTo>
                    <a:pt x="36" y="39"/>
                    <a:pt x="16" y="68"/>
                    <a:pt x="8" y="102"/>
                  </a:cubicBezTo>
                  <a:cubicBezTo>
                    <a:pt x="0" y="136"/>
                    <a:pt x="7" y="172"/>
                    <a:pt x="26" y="200"/>
                  </a:cubicBezTo>
                  <a:cubicBezTo>
                    <a:pt x="49" y="236"/>
                    <a:pt x="89" y="255"/>
                    <a:pt x="129" y="255"/>
                  </a:cubicBezTo>
                  <a:cubicBezTo>
                    <a:pt x="151" y="255"/>
                    <a:pt x="172" y="249"/>
                    <a:pt x="192" y="237"/>
                  </a:cubicBezTo>
                  <a:cubicBezTo>
                    <a:pt x="250" y="202"/>
                    <a:pt x="269" y="125"/>
                    <a:pt x="235" y="65"/>
                  </a:cubicBezTo>
                  <a:cubicBezTo>
                    <a:pt x="218" y="36"/>
                    <a:pt x="190" y="16"/>
                    <a:pt x="1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20BA4CE7-4FE0-754B-F65F-BAFCD382B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2841"/>
              <a:ext cx="93" cy="90"/>
            </a:xfrm>
            <a:custGeom>
              <a:avLst/>
              <a:gdLst>
                <a:gd name="T0" fmla="*/ 132 w 256"/>
                <a:gd name="T1" fmla="*/ 3 h 246"/>
                <a:gd name="T2" fmla="*/ 45 w 256"/>
                <a:gd name="T3" fmla="*/ 31 h 246"/>
                <a:gd name="T4" fmla="*/ 3 w 256"/>
                <a:gd name="T5" fmla="*/ 117 h 246"/>
                <a:gd name="T6" fmla="*/ 34 w 256"/>
                <a:gd name="T7" fmla="*/ 208 h 246"/>
                <a:gd name="T8" fmla="*/ 122 w 256"/>
                <a:gd name="T9" fmla="*/ 246 h 246"/>
                <a:gd name="T10" fmla="*/ 199 w 256"/>
                <a:gd name="T11" fmla="*/ 218 h 246"/>
                <a:gd name="T12" fmla="*/ 214 w 256"/>
                <a:gd name="T13" fmla="*/ 46 h 246"/>
                <a:gd name="T14" fmla="*/ 132 w 256"/>
                <a:gd name="T15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246">
                  <a:moveTo>
                    <a:pt x="132" y="3"/>
                  </a:moveTo>
                  <a:cubicBezTo>
                    <a:pt x="100" y="0"/>
                    <a:pt x="69" y="10"/>
                    <a:pt x="45" y="31"/>
                  </a:cubicBezTo>
                  <a:cubicBezTo>
                    <a:pt x="20" y="52"/>
                    <a:pt x="5" y="83"/>
                    <a:pt x="3" y="117"/>
                  </a:cubicBezTo>
                  <a:cubicBezTo>
                    <a:pt x="0" y="150"/>
                    <a:pt x="12" y="184"/>
                    <a:pt x="34" y="208"/>
                  </a:cubicBezTo>
                  <a:cubicBezTo>
                    <a:pt x="57" y="233"/>
                    <a:pt x="90" y="246"/>
                    <a:pt x="122" y="246"/>
                  </a:cubicBezTo>
                  <a:cubicBezTo>
                    <a:pt x="149" y="246"/>
                    <a:pt x="177" y="237"/>
                    <a:pt x="199" y="218"/>
                  </a:cubicBezTo>
                  <a:cubicBezTo>
                    <a:pt x="250" y="175"/>
                    <a:pt x="256" y="98"/>
                    <a:pt x="214" y="46"/>
                  </a:cubicBezTo>
                  <a:cubicBezTo>
                    <a:pt x="194" y="21"/>
                    <a:pt x="165" y="6"/>
                    <a:pt x="13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56D49CCF-C962-6E79-A586-66B069FA4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" y="2712"/>
              <a:ext cx="91" cy="87"/>
            </a:xfrm>
            <a:custGeom>
              <a:avLst/>
              <a:gdLst>
                <a:gd name="T0" fmla="*/ 111 w 249"/>
                <a:gd name="T1" fmla="*/ 2 h 238"/>
                <a:gd name="T2" fmla="*/ 31 w 249"/>
                <a:gd name="T3" fmla="*/ 42 h 238"/>
                <a:gd name="T4" fmla="*/ 4 w 249"/>
                <a:gd name="T5" fmla="*/ 132 h 238"/>
                <a:gd name="T6" fmla="*/ 47 w 249"/>
                <a:gd name="T7" fmla="*/ 213 h 238"/>
                <a:gd name="T8" fmla="*/ 118 w 249"/>
                <a:gd name="T9" fmla="*/ 238 h 238"/>
                <a:gd name="T10" fmla="*/ 207 w 249"/>
                <a:gd name="T11" fmla="*/ 197 h 238"/>
                <a:gd name="T12" fmla="*/ 196 w 249"/>
                <a:gd name="T13" fmla="*/ 31 h 238"/>
                <a:gd name="T14" fmla="*/ 111 w 249"/>
                <a:gd name="T15" fmla="*/ 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238">
                  <a:moveTo>
                    <a:pt x="111" y="2"/>
                  </a:moveTo>
                  <a:cubicBezTo>
                    <a:pt x="80" y="4"/>
                    <a:pt x="51" y="18"/>
                    <a:pt x="31" y="42"/>
                  </a:cubicBezTo>
                  <a:cubicBezTo>
                    <a:pt x="10" y="66"/>
                    <a:pt x="0" y="99"/>
                    <a:pt x="4" y="132"/>
                  </a:cubicBezTo>
                  <a:cubicBezTo>
                    <a:pt x="7" y="164"/>
                    <a:pt x="23" y="194"/>
                    <a:pt x="47" y="213"/>
                  </a:cubicBezTo>
                  <a:cubicBezTo>
                    <a:pt x="68" y="230"/>
                    <a:pt x="93" y="238"/>
                    <a:pt x="118" y="238"/>
                  </a:cubicBezTo>
                  <a:cubicBezTo>
                    <a:pt x="151" y="238"/>
                    <a:pt x="184" y="224"/>
                    <a:pt x="207" y="197"/>
                  </a:cubicBezTo>
                  <a:cubicBezTo>
                    <a:pt x="249" y="148"/>
                    <a:pt x="244" y="73"/>
                    <a:pt x="196" y="31"/>
                  </a:cubicBezTo>
                  <a:cubicBezTo>
                    <a:pt x="172" y="10"/>
                    <a:pt x="143" y="0"/>
                    <a:pt x="1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DE4E958E-4DA4-347D-2F59-06EEBB483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" y="2555"/>
              <a:ext cx="89" cy="85"/>
            </a:xfrm>
            <a:custGeom>
              <a:avLst/>
              <a:gdLst>
                <a:gd name="T0" fmla="*/ 176 w 245"/>
                <a:gd name="T1" fmla="*/ 21 h 233"/>
                <a:gd name="T2" fmla="*/ 91 w 245"/>
                <a:gd name="T3" fmla="*/ 7 h 233"/>
                <a:gd name="T4" fmla="*/ 21 w 245"/>
                <a:gd name="T5" fmla="*/ 58 h 233"/>
                <a:gd name="T6" fmla="*/ 8 w 245"/>
                <a:gd name="T7" fmla="*/ 148 h 233"/>
                <a:gd name="T8" fmla="*/ 62 w 245"/>
                <a:gd name="T9" fmla="*/ 219 h 233"/>
                <a:gd name="T10" fmla="*/ 115 w 245"/>
                <a:gd name="T11" fmla="*/ 233 h 233"/>
                <a:gd name="T12" fmla="*/ 212 w 245"/>
                <a:gd name="T13" fmla="*/ 179 h 233"/>
                <a:gd name="T14" fmla="*/ 176 w 245"/>
                <a:gd name="T15" fmla="*/ 2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233">
                  <a:moveTo>
                    <a:pt x="176" y="21"/>
                  </a:moveTo>
                  <a:cubicBezTo>
                    <a:pt x="151" y="5"/>
                    <a:pt x="121" y="0"/>
                    <a:pt x="91" y="7"/>
                  </a:cubicBezTo>
                  <a:cubicBezTo>
                    <a:pt x="62" y="14"/>
                    <a:pt x="36" y="32"/>
                    <a:pt x="21" y="58"/>
                  </a:cubicBezTo>
                  <a:cubicBezTo>
                    <a:pt x="4" y="85"/>
                    <a:pt x="0" y="118"/>
                    <a:pt x="8" y="148"/>
                  </a:cubicBezTo>
                  <a:cubicBezTo>
                    <a:pt x="16" y="179"/>
                    <a:pt x="36" y="205"/>
                    <a:pt x="62" y="219"/>
                  </a:cubicBezTo>
                  <a:cubicBezTo>
                    <a:pt x="79" y="229"/>
                    <a:pt x="97" y="233"/>
                    <a:pt x="115" y="233"/>
                  </a:cubicBezTo>
                  <a:cubicBezTo>
                    <a:pt x="154" y="233"/>
                    <a:pt x="191" y="214"/>
                    <a:pt x="212" y="179"/>
                  </a:cubicBezTo>
                  <a:cubicBezTo>
                    <a:pt x="245" y="125"/>
                    <a:pt x="229" y="55"/>
                    <a:pt x="17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1AB51D96-CDF7-5E3C-C885-2A50F84FC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2384"/>
              <a:ext cx="86" cy="82"/>
            </a:xfrm>
            <a:custGeom>
              <a:avLst/>
              <a:gdLst>
                <a:gd name="T0" fmla="*/ 155 w 236"/>
                <a:gd name="T1" fmla="*/ 12 h 225"/>
                <a:gd name="T2" fmla="*/ 72 w 236"/>
                <a:gd name="T3" fmla="*/ 11 h 225"/>
                <a:gd name="T4" fmla="*/ 12 w 236"/>
                <a:gd name="T5" fmla="*/ 71 h 225"/>
                <a:gd name="T6" fmla="*/ 13 w 236"/>
                <a:gd name="T7" fmla="*/ 160 h 225"/>
                <a:gd name="T8" fmla="*/ 75 w 236"/>
                <a:gd name="T9" fmla="*/ 219 h 225"/>
                <a:gd name="T10" fmla="*/ 111 w 236"/>
                <a:gd name="T11" fmla="*/ 225 h 225"/>
                <a:gd name="T12" fmla="*/ 213 w 236"/>
                <a:gd name="T13" fmla="*/ 157 h 225"/>
                <a:gd name="T14" fmla="*/ 155 w 236"/>
                <a:gd name="T15" fmla="*/ 1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225">
                  <a:moveTo>
                    <a:pt x="155" y="12"/>
                  </a:moveTo>
                  <a:cubicBezTo>
                    <a:pt x="128" y="1"/>
                    <a:pt x="99" y="0"/>
                    <a:pt x="72" y="11"/>
                  </a:cubicBezTo>
                  <a:cubicBezTo>
                    <a:pt x="44" y="23"/>
                    <a:pt x="23" y="44"/>
                    <a:pt x="12" y="71"/>
                  </a:cubicBezTo>
                  <a:cubicBezTo>
                    <a:pt x="0" y="99"/>
                    <a:pt x="1" y="132"/>
                    <a:pt x="13" y="160"/>
                  </a:cubicBezTo>
                  <a:cubicBezTo>
                    <a:pt x="25" y="187"/>
                    <a:pt x="48" y="209"/>
                    <a:pt x="75" y="219"/>
                  </a:cubicBezTo>
                  <a:cubicBezTo>
                    <a:pt x="87" y="223"/>
                    <a:pt x="99" y="225"/>
                    <a:pt x="111" y="225"/>
                  </a:cubicBezTo>
                  <a:cubicBezTo>
                    <a:pt x="154" y="225"/>
                    <a:pt x="196" y="199"/>
                    <a:pt x="213" y="157"/>
                  </a:cubicBezTo>
                  <a:cubicBezTo>
                    <a:pt x="236" y="101"/>
                    <a:pt x="210" y="36"/>
                    <a:pt x="15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1BF8AA55-F4EE-7BCC-755C-E38810EB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2201"/>
              <a:ext cx="82" cy="80"/>
            </a:xfrm>
            <a:custGeom>
              <a:avLst/>
              <a:gdLst>
                <a:gd name="T0" fmla="*/ 134 w 225"/>
                <a:gd name="T1" fmla="*/ 7 h 219"/>
                <a:gd name="T2" fmla="*/ 55 w 225"/>
                <a:gd name="T3" fmla="*/ 19 h 219"/>
                <a:gd name="T4" fmla="*/ 6 w 225"/>
                <a:gd name="T5" fmla="*/ 86 h 219"/>
                <a:gd name="T6" fmla="*/ 21 w 225"/>
                <a:gd name="T7" fmla="*/ 170 h 219"/>
                <a:gd name="T8" fmla="*/ 89 w 225"/>
                <a:gd name="T9" fmla="*/ 217 h 219"/>
                <a:gd name="T10" fmla="*/ 108 w 225"/>
                <a:gd name="T11" fmla="*/ 219 h 219"/>
                <a:gd name="T12" fmla="*/ 211 w 225"/>
                <a:gd name="T13" fmla="*/ 136 h 219"/>
                <a:gd name="T14" fmla="*/ 134 w 225"/>
                <a:gd name="T15" fmla="*/ 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219">
                  <a:moveTo>
                    <a:pt x="134" y="7"/>
                  </a:moveTo>
                  <a:cubicBezTo>
                    <a:pt x="107" y="0"/>
                    <a:pt x="79" y="4"/>
                    <a:pt x="55" y="19"/>
                  </a:cubicBezTo>
                  <a:cubicBezTo>
                    <a:pt x="31" y="34"/>
                    <a:pt x="13" y="58"/>
                    <a:pt x="6" y="86"/>
                  </a:cubicBezTo>
                  <a:cubicBezTo>
                    <a:pt x="0" y="114"/>
                    <a:pt x="5" y="145"/>
                    <a:pt x="21" y="170"/>
                  </a:cubicBezTo>
                  <a:cubicBezTo>
                    <a:pt x="37" y="194"/>
                    <a:pt x="62" y="211"/>
                    <a:pt x="89" y="217"/>
                  </a:cubicBezTo>
                  <a:cubicBezTo>
                    <a:pt x="96" y="218"/>
                    <a:pt x="102" y="219"/>
                    <a:pt x="108" y="219"/>
                  </a:cubicBezTo>
                  <a:cubicBezTo>
                    <a:pt x="156" y="219"/>
                    <a:pt x="200" y="185"/>
                    <a:pt x="211" y="136"/>
                  </a:cubicBezTo>
                  <a:cubicBezTo>
                    <a:pt x="225" y="79"/>
                    <a:pt x="191" y="21"/>
                    <a:pt x="1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739FE81E-77E1-66EE-817C-14760739D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2011"/>
              <a:ext cx="77" cy="77"/>
            </a:xfrm>
            <a:custGeom>
              <a:avLst/>
              <a:gdLst>
                <a:gd name="T0" fmla="*/ 113 w 210"/>
                <a:gd name="T1" fmla="*/ 2 h 210"/>
                <a:gd name="T2" fmla="*/ 39 w 210"/>
                <a:gd name="T3" fmla="*/ 26 h 210"/>
                <a:gd name="T4" fmla="*/ 2 w 210"/>
                <a:gd name="T5" fmla="*/ 97 h 210"/>
                <a:gd name="T6" fmla="*/ 29 w 210"/>
                <a:gd name="T7" fmla="*/ 175 h 210"/>
                <a:gd name="T8" fmla="*/ 101 w 210"/>
                <a:gd name="T9" fmla="*/ 210 h 210"/>
                <a:gd name="T10" fmla="*/ 205 w 210"/>
                <a:gd name="T11" fmla="*/ 114 h 210"/>
                <a:gd name="T12" fmla="*/ 113 w 210"/>
                <a:gd name="T13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0">
                  <a:moveTo>
                    <a:pt x="113" y="2"/>
                  </a:moveTo>
                  <a:cubicBezTo>
                    <a:pt x="86" y="0"/>
                    <a:pt x="60" y="8"/>
                    <a:pt x="39" y="26"/>
                  </a:cubicBezTo>
                  <a:cubicBezTo>
                    <a:pt x="18" y="44"/>
                    <a:pt x="5" y="69"/>
                    <a:pt x="2" y="97"/>
                  </a:cubicBezTo>
                  <a:cubicBezTo>
                    <a:pt x="0" y="125"/>
                    <a:pt x="10" y="154"/>
                    <a:pt x="29" y="175"/>
                  </a:cubicBezTo>
                  <a:cubicBezTo>
                    <a:pt x="47" y="196"/>
                    <a:pt x="73" y="209"/>
                    <a:pt x="101" y="210"/>
                  </a:cubicBezTo>
                  <a:cubicBezTo>
                    <a:pt x="156" y="210"/>
                    <a:pt x="201" y="168"/>
                    <a:pt x="205" y="114"/>
                  </a:cubicBezTo>
                  <a:cubicBezTo>
                    <a:pt x="210" y="58"/>
                    <a:pt x="169" y="7"/>
                    <a:pt x="1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FF514886-B233-600D-B054-7042487F3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" y="1816"/>
              <a:ext cx="74" cy="74"/>
            </a:xfrm>
            <a:custGeom>
              <a:avLst/>
              <a:gdLst>
                <a:gd name="T0" fmla="*/ 166 w 203"/>
                <a:gd name="T1" fmla="*/ 26 h 202"/>
                <a:gd name="T2" fmla="*/ 95 w 203"/>
                <a:gd name="T3" fmla="*/ 2 h 202"/>
                <a:gd name="T4" fmla="*/ 4 w 203"/>
                <a:gd name="T5" fmla="*/ 108 h 202"/>
                <a:gd name="T6" fmla="*/ 40 w 203"/>
                <a:gd name="T7" fmla="*/ 179 h 202"/>
                <a:gd name="T8" fmla="*/ 102 w 203"/>
                <a:gd name="T9" fmla="*/ 202 h 202"/>
                <a:gd name="T10" fmla="*/ 113 w 203"/>
                <a:gd name="T11" fmla="*/ 201 h 202"/>
                <a:gd name="T12" fmla="*/ 200 w 203"/>
                <a:gd name="T13" fmla="*/ 95 h 202"/>
                <a:gd name="T14" fmla="*/ 166 w 203"/>
                <a:gd name="T15" fmla="*/ 26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" h="202">
                  <a:moveTo>
                    <a:pt x="166" y="26"/>
                  </a:moveTo>
                  <a:cubicBezTo>
                    <a:pt x="146" y="8"/>
                    <a:pt x="121" y="0"/>
                    <a:pt x="95" y="2"/>
                  </a:cubicBezTo>
                  <a:cubicBezTo>
                    <a:pt x="41" y="5"/>
                    <a:pt x="0" y="53"/>
                    <a:pt x="4" y="108"/>
                  </a:cubicBezTo>
                  <a:cubicBezTo>
                    <a:pt x="5" y="136"/>
                    <a:pt x="19" y="161"/>
                    <a:pt x="40" y="179"/>
                  </a:cubicBezTo>
                  <a:cubicBezTo>
                    <a:pt x="58" y="194"/>
                    <a:pt x="80" y="202"/>
                    <a:pt x="102" y="202"/>
                  </a:cubicBezTo>
                  <a:cubicBezTo>
                    <a:pt x="106" y="202"/>
                    <a:pt x="110" y="201"/>
                    <a:pt x="113" y="201"/>
                  </a:cubicBezTo>
                  <a:cubicBezTo>
                    <a:pt x="164" y="195"/>
                    <a:pt x="203" y="147"/>
                    <a:pt x="200" y="95"/>
                  </a:cubicBezTo>
                  <a:cubicBezTo>
                    <a:pt x="198" y="68"/>
                    <a:pt x="186" y="43"/>
                    <a:pt x="16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BBF84B33-60F6-7C36-A976-D10655F32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" y="1620"/>
              <a:ext cx="76" cy="72"/>
            </a:xfrm>
            <a:custGeom>
              <a:avLst/>
              <a:gdLst>
                <a:gd name="T0" fmla="*/ 12 w 207"/>
                <a:gd name="T1" fmla="*/ 120 h 196"/>
                <a:gd name="T2" fmla="*/ 56 w 207"/>
                <a:gd name="T3" fmla="*/ 182 h 196"/>
                <a:gd name="T4" fmla="*/ 105 w 207"/>
                <a:gd name="T5" fmla="*/ 196 h 196"/>
                <a:gd name="T6" fmla="*/ 130 w 207"/>
                <a:gd name="T7" fmla="*/ 192 h 196"/>
                <a:gd name="T8" fmla="*/ 196 w 207"/>
                <a:gd name="T9" fmla="*/ 78 h 196"/>
                <a:gd name="T10" fmla="*/ 154 w 207"/>
                <a:gd name="T11" fmla="*/ 17 h 196"/>
                <a:gd name="T12" fmla="*/ 84 w 207"/>
                <a:gd name="T13" fmla="*/ 5 h 196"/>
                <a:gd name="T14" fmla="*/ 12 w 207"/>
                <a:gd name="T15" fmla="*/ 12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196">
                  <a:moveTo>
                    <a:pt x="12" y="120"/>
                  </a:moveTo>
                  <a:cubicBezTo>
                    <a:pt x="17" y="146"/>
                    <a:pt x="34" y="168"/>
                    <a:pt x="56" y="182"/>
                  </a:cubicBezTo>
                  <a:cubicBezTo>
                    <a:pt x="71" y="191"/>
                    <a:pt x="88" y="196"/>
                    <a:pt x="105" y="196"/>
                  </a:cubicBezTo>
                  <a:cubicBezTo>
                    <a:pt x="113" y="196"/>
                    <a:pt x="122" y="194"/>
                    <a:pt x="130" y="192"/>
                  </a:cubicBezTo>
                  <a:cubicBezTo>
                    <a:pt x="177" y="179"/>
                    <a:pt x="207" y="128"/>
                    <a:pt x="196" y="78"/>
                  </a:cubicBezTo>
                  <a:cubicBezTo>
                    <a:pt x="191" y="53"/>
                    <a:pt x="176" y="31"/>
                    <a:pt x="154" y="17"/>
                  </a:cubicBezTo>
                  <a:cubicBezTo>
                    <a:pt x="133" y="4"/>
                    <a:pt x="108" y="0"/>
                    <a:pt x="84" y="5"/>
                  </a:cubicBezTo>
                  <a:cubicBezTo>
                    <a:pt x="33" y="17"/>
                    <a:pt x="0" y="68"/>
                    <a:pt x="12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0B9E29D2-F927-C2F3-E293-C243296A8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1428"/>
              <a:ext cx="75" cy="68"/>
            </a:xfrm>
            <a:custGeom>
              <a:avLst/>
              <a:gdLst>
                <a:gd name="T0" fmla="*/ 18 w 205"/>
                <a:gd name="T1" fmla="*/ 129 h 188"/>
                <a:gd name="T2" fmla="*/ 69 w 205"/>
                <a:gd name="T3" fmla="*/ 181 h 188"/>
                <a:gd name="T4" fmla="*/ 104 w 205"/>
                <a:gd name="T5" fmla="*/ 188 h 188"/>
                <a:gd name="T6" fmla="*/ 141 w 205"/>
                <a:gd name="T7" fmla="*/ 180 h 188"/>
                <a:gd name="T8" fmla="*/ 188 w 205"/>
                <a:gd name="T9" fmla="*/ 62 h 188"/>
                <a:gd name="T10" fmla="*/ 139 w 205"/>
                <a:gd name="T11" fmla="*/ 10 h 188"/>
                <a:gd name="T12" fmla="*/ 70 w 205"/>
                <a:gd name="T13" fmla="*/ 9 h 188"/>
                <a:gd name="T14" fmla="*/ 18 w 205"/>
                <a:gd name="T15" fmla="*/ 1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188">
                  <a:moveTo>
                    <a:pt x="18" y="129"/>
                  </a:moveTo>
                  <a:cubicBezTo>
                    <a:pt x="27" y="153"/>
                    <a:pt x="46" y="172"/>
                    <a:pt x="69" y="181"/>
                  </a:cubicBezTo>
                  <a:cubicBezTo>
                    <a:pt x="80" y="186"/>
                    <a:pt x="92" y="188"/>
                    <a:pt x="104" y="188"/>
                  </a:cubicBezTo>
                  <a:cubicBezTo>
                    <a:pt x="116" y="188"/>
                    <a:pt x="129" y="185"/>
                    <a:pt x="141" y="180"/>
                  </a:cubicBezTo>
                  <a:cubicBezTo>
                    <a:pt x="184" y="160"/>
                    <a:pt x="205" y="107"/>
                    <a:pt x="188" y="62"/>
                  </a:cubicBezTo>
                  <a:cubicBezTo>
                    <a:pt x="179" y="38"/>
                    <a:pt x="161" y="20"/>
                    <a:pt x="139" y="10"/>
                  </a:cubicBezTo>
                  <a:cubicBezTo>
                    <a:pt x="117" y="1"/>
                    <a:pt x="92" y="0"/>
                    <a:pt x="70" y="9"/>
                  </a:cubicBezTo>
                  <a:cubicBezTo>
                    <a:pt x="23" y="28"/>
                    <a:pt x="0" y="82"/>
                    <a:pt x="18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C47E1C73-B8C0-7234-CF70-EC5A43CB5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" y="1241"/>
              <a:ext cx="73" cy="66"/>
            </a:xfrm>
            <a:custGeom>
              <a:avLst/>
              <a:gdLst>
                <a:gd name="T0" fmla="*/ 81 w 199"/>
                <a:gd name="T1" fmla="*/ 178 h 180"/>
                <a:gd name="T2" fmla="*/ 101 w 199"/>
                <a:gd name="T3" fmla="*/ 180 h 180"/>
                <a:gd name="T4" fmla="*/ 148 w 199"/>
                <a:gd name="T5" fmla="*/ 166 h 180"/>
                <a:gd name="T6" fmla="*/ 176 w 199"/>
                <a:gd name="T7" fmla="*/ 47 h 180"/>
                <a:gd name="T8" fmla="*/ 122 w 199"/>
                <a:gd name="T9" fmla="*/ 5 h 180"/>
                <a:gd name="T10" fmla="*/ 56 w 199"/>
                <a:gd name="T11" fmla="*/ 15 h 180"/>
                <a:gd name="T12" fmla="*/ 25 w 199"/>
                <a:gd name="T13" fmla="*/ 136 h 180"/>
                <a:gd name="T14" fmla="*/ 81 w 199"/>
                <a:gd name="T15" fmla="*/ 17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180">
                  <a:moveTo>
                    <a:pt x="81" y="178"/>
                  </a:moveTo>
                  <a:cubicBezTo>
                    <a:pt x="87" y="179"/>
                    <a:pt x="94" y="180"/>
                    <a:pt x="101" y="180"/>
                  </a:cubicBezTo>
                  <a:cubicBezTo>
                    <a:pt x="118" y="180"/>
                    <a:pt x="134" y="175"/>
                    <a:pt x="148" y="166"/>
                  </a:cubicBezTo>
                  <a:cubicBezTo>
                    <a:pt x="187" y="140"/>
                    <a:pt x="199" y="87"/>
                    <a:pt x="176" y="47"/>
                  </a:cubicBezTo>
                  <a:cubicBezTo>
                    <a:pt x="164" y="26"/>
                    <a:pt x="145" y="11"/>
                    <a:pt x="122" y="5"/>
                  </a:cubicBezTo>
                  <a:cubicBezTo>
                    <a:pt x="99" y="0"/>
                    <a:pt x="76" y="3"/>
                    <a:pt x="56" y="15"/>
                  </a:cubicBezTo>
                  <a:cubicBezTo>
                    <a:pt x="14" y="40"/>
                    <a:pt x="0" y="94"/>
                    <a:pt x="25" y="136"/>
                  </a:cubicBezTo>
                  <a:cubicBezTo>
                    <a:pt x="37" y="157"/>
                    <a:pt x="57" y="172"/>
                    <a:pt x="8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:a16="http://schemas.microsoft.com/office/drawing/2014/main" id="{A120829B-134E-0722-0329-809831862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1065"/>
              <a:ext cx="69" cy="62"/>
            </a:xfrm>
            <a:custGeom>
              <a:avLst/>
              <a:gdLst>
                <a:gd name="T0" fmla="*/ 88 w 187"/>
                <a:gd name="T1" fmla="*/ 172 h 172"/>
                <a:gd name="T2" fmla="*/ 95 w 187"/>
                <a:gd name="T3" fmla="*/ 172 h 172"/>
                <a:gd name="T4" fmla="*/ 151 w 187"/>
                <a:gd name="T5" fmla="*/ 150 h 172"/>
                <a:gd name="T6" fmla="*/ 159 w 187"/>
                <a:gd name="T7" fmla="*/ 33 h 172"/>
                <a:gd name="T8" fmla="*/ 102 w 187"/>
                <a:gd name="T9" fmla="*/ 2 h 172"/>
                <a:gd name="T10" fmla="*/ 41 w 187"/>
                <a:gd name="T11" fmla="*/ 21 h 172"/>
                <a:gd name="T12" fmla="*/ 30 w 187"/>
                <a:gd name="T13" fmla="*/ 141 h 172"/>
                <a:gd name="T14" fmla="*/ 88 w 187"/>
                <a:gd name="T1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72">
                  <a:moveTo>
                    <a:pt x="88" y="172"/>
                  </a:moveTo>
                  <a:cubicBezTo>
                    <a:pt x="91" y="172"/>
                    <a:pt x="93" y="172"/>
                    <a:pt x="95" y="172"/>
                  </a:cubicBezTo>
                  <a:cubicBezTo>
                    <a:pt x="115" y="172"/>
                    <a:pt x="136" y="164"/>
                    <a:pt x="151" y="150"/>
                  </a:cubicBezTo>
                  <a:cubicBezTo>
                    <a:pt x="183" y="120"/>
                    <a:pt x="187" y="67"/>
                    <a:pt x="159" y="33"/>
                  </a:cubicBezTo>
                  <a:cubicBezTo>
                    <a:pt x="145" y="15"/>
                    <a:pt x="125" y="4"/>
                    <a:pt x="102" y="2"/>
                  </a:cubicBezTo>
                  <a:cubicBezTo>
                    <a:pt x="80" y="0"/>
                    <a:pt x="58" y="7"/>
                    <a:pt x="41" y="21"/>
                  </a:cubicBezTo>
                  <a:cubicBezTo>
                    <a:pt x="5" y="51"/>
                    <a:pt x="0" y="105"/>
                    <a:pt x="30" y="141"/>
                  </a:cubicBezTo>
                  <a:cubicBezTo>
                    <a:pt x="44" y="159"/>
                    <a:pt x="65" y="170"/>
                    <a:pt x="88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1583629D-1961-93CF-0A5E-65A43F6D1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" y="901"/>
              <a:ext cx="65" cy="60"/>
            </a:xfrm>
            <a:custGeom>
              <a:avLst/>
              <a:gdLst>
                <a:gd name="T0" fmla="*/ 90 w 179"/>
                <a:gd name="T1" fmla="*/ 164 h 164"/>
                <a:gd name="T2" fmla="*/ 97 w 179"/>
                <a:gd name="T3" fmla="*/ 164 h 164"/>
                <a:gd name="T4" fmla="*/ 153 w 179"/>
                <a:gd name="T5" fmla="*/ 134 h 164"/>
                <a:gd name="T6" fmla="*/ 143 w 179"/>
                <a:gd name="T7" fmla="*/ 22 h 164"/>
                <a:gd name="T8" fmla="*/ 84 w 179"/>
                <a:gd name="T9" fmla="*/ 1 h 164"/>
                <a:gd name="T10" fmla="*/ 29 w 179"/>
                <a:gd name="T11" fmla="*/ 29 h 164"/>
                <a:gd name="T12" fmla="*/ 37 w 179"/>
                <a:gd name="T13" fmla="*/ 144 h 164"/>
                <a:gd name="T14" fmla="*/ 90 w 179"/>
                <a:gd name="T1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164">
                  <a:moveTo>
                    <a:pt x="90" y="164"/>
                  </a:moveTo>
                  <a:cubicBezTo>
                    <a:pt x="92" y="164"/>
                    <a:pt x="94" y="164"/>
                    <a:pt x="97" y="164"/>
                  </a:cubicBezTo>
                  <a:cubicBezTo>
                    <a:pt x="119" y="162"/>
                    <a:pt x="139" y="151"/>
                    <a:pt x="153" y="134"/>
                  </a:cubicBezTo>
                  <a:cubicBezTo>
                    <a:pt x="179" y="100"/>
                    <a:pt x="174" y="50"/>
                    <a:pt x="143" y="22"/>
                  </a:cubicBezTo>
                  <a:cubicBezTo>
                    <a:pt x="126" y="7"/>
                    <a:pt x="106" y="0"/>
                    <a:pt x="84" y="1"/>
                  </a:cubicBezTo>
                  <a:cubicBezTo>
                    <a:pt x="63" y="3"/>
                    <a:pt x="43" y="13"/>
                    <a:pt x="29" y="29"/>
                  </a:cubicBezTo>
                  <a:cubicBezTo>
                    <a:pt x="0" y="63"/>
                    <a:pt x="4" y="115"/>
                    <a:pt x="37" y="144"/>
                  </a:cubicBezTo>
                  <a:cubicBezTo>
                    <a:pt x="51" y="157"/>
                    <a:pt x="70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8A674564-06F7-4D6C-7A0D-F01AFC3E2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754"/>
              <a:ext cx="63" cy="58"/>
            </a:xfrm>
            <a:custGeom>
              <a:avLst/>
              <a:gdLst>
                <a:gd name="T0" fmla="*/ 47 w 174"/>
                <a:gd name="T1" fmla="*/ 147 h 159"/>
                <a:gd name="T2" fmla="*/ 87 w 174"/>
                <a:gd name="T3" fmla="*/ 159 h 159"/>
                <a:gd name="T4" fmla="*/ 106 w 174"/>
                <a:gd name="T5" fmla="*/ 156 h 159"/>
                <a:gd name="T6" fmla="*/ 154 w 174"/>
                <a:gd name="T7" fmla="*/ 119 h 159"/>
                <a:gd name="T8" fmla="*/ 128 w 174"/>
                <a:gd name="T9" fmla="*/ 15 h 159"/>
                <a:gd name="T10" fmla="*/ 70 w 174"/>
                <a:gd name="T11" fmla="*/ 5 h 159"/>
                <a:gd name="T12" fmla="*/ 22 w 174"/>
                <a:gd name="T13" fmla="*/ 40 h 159"/>
                <a:gd name="T14" fmla="*/ 47 w 174"/>
                <a:gd name="T15" fmla="*/ 1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159">
                  <a:moveTo>
                    <a:pt x="47" y="147"/>
                  </a:moveTo>
                  <a:cubicBezTo>
                    <a:pt x="59" y="155"/>
                    <a:pt x="73" y="159"/>
                    <a:pt x="87" y="159"/>
                  </a:cubicBezTo>
                  <a:cubicBezTo>
                    <a:pt x="93" y="159"/>
                    <a:pt x="100" y="158"/>
                    <a:pt x="106" y="156"/>
                  </a:cubicBezTo>
                  <a:cubicBezTo>
                    <a:pt x="127" y="151"/>
                    <a:pt x="144" y="137"/>
                    <a:pt x="154" y="119"/>
                  </a:cubicBezTo>
                  <a:cubicBezTo>
                    <a:pt x="174" y="83"/>
                    <a:pt x="162" y="36"/>
                    <a:pt x="128" y="15"/>
                  </a:cubicBezTo>
                  <a:cubicBezTo>
                    <a:pt x="110" y="4"/>
                    <a:pt x="90" y="0"/>
                    <a:pt x="70" y="5"/>
                  </a:cubicBezTo>
                  <a:cubicBezTo>
                    <a:pt x="50" y="10"/>
                    <a:pt x="33" y="22"/>
                    <a:pt x="22" y="40"/>
                  </a:cubicBezTo>
                  <a:cubicBezTo>
                    <a:pt x="0" y="76"/>
                    <a:pt x="11" y="125"/>
                    <a:pt x="47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BAD6F13D-4F00-4774-3070-821DA7B3D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" y="635"/>
              <a:ext cx="60" cy="55"/>
            </a:xfrm>
            <a:custGeom>
              <a:avLst/>
              <a:gdLst>
                <a:gd name="T0" fmla="*/ 55 w 165"/>
                <a:gd name="T1" fmla="*/ 145 h 150"/>
                <a:gd name="T2" fmla="*/ 82 w 165"/>
                <a:gd name="T3" fmla="*/ 150 h 150"/>
                <a:gd name="T4" fmla="*/ 112 w 165"/>
                <a:gd name="T5" fmla="*/ 144 h 150"/>
                <a:gd name="T6" fmla="*/ 152 w 165"/>
                <a:gd name="T7" fmla="*/ 101 h 150"/>
                <a:gd name="T8" fmla="*/ 110 w 165"/>
                <a:gd name="T9" fmla="*/ 7 h 150"/>
                <a:gd name="T10" fmla="*/ 55 w 165"/>
                <a:gd name="T11" fmla="*/ 7 h 150"/>
                <a:gd name="T12" fmla="*/ 15 w 165"/>
                <a:gd name="T13" fmla="*/ 48 h 150"/>
                <a:gd name="T14" fmla="*/ 55 w 165"/>
                <a:gd name="T15" fmla="*/ 14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150">
                  <a:moveTo>
                    <a:pt x="55" y="145"/>
                  </a:moveTo>
                  <a:cubicBezTo>
                    <a:pt x="64" y="148"/>
                    <a:pt x="73" y="150"/>
                    <a:pt x="82" y="150"/>
                  </a:cubicBezTo>
                  <a:cubicBezTo>
                    <a:pt x="92" y="150"/>
                    <a:pt x="102" y="148"/>
                    <a:pt x="112" y="144"/>
                  </a:cubicBezTo>
                  <a:cubicBezTo>
                    <a:pt x="130" y="136"/>
                    <a:pt x="145" y="120"/>
                    <a:pt x="152" y="101"/>
                  </a:cubicBezTo>
                  <a:cubicBezTo>
                    <a:pt x="165" y="64"/>
                    <a:pt x="146" y="22"/>
                    <a:pt x="110" y="7"/>
                  </a:cubicBezTo>
                  <a:cubicBezTo>
                    <a:pt x="92" y="0"/>
                    <a:pt x="73" y="0"/>
                    <a:pt x="55" y="7"/>
                  </a:cubicBezTo>
                  <a:cubicBezTo>
                    <a:pt x="37" y="15"/>
                    <a:pt x="23" y="29"/>
                    <a:pt x="15" y="48"/>
                  </a:cubicBezTo>
                  <a:cubicBezTo>
                    <a:pt x="0" y="86"/>
                    <a:pt x="18" y="129"/>
                    <a:pt x="5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E4D89F27-43FA-DEFC-9799-C34EA31B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545"/>
              <a:ext cx="56" cy="53"/>
            </a:xfrm>
            <a:custGeom>
              <a:avLst/>
              <a:gdLst>
                <a:gd name="T0" fmla="*/ 60 w 151"/>
                <a:gd name="T1" fmla="*/ 142 h 143"/>
                <a:gd name="T2" fmla="*/ 76 w 151"/>
                <a:gd name="T3" fmla="*/ 143 h 143"/>
                <a:gd name="T4" fmla="*/ 113 w 151"/>
                <a:gd name="T5" fmla="*/ 132 h 143"/>
                <a:gd name="T6" fmla="*/ 144 w 151"/>
                <a:gd name="T7" fmla="*/ 86 h 143"/>
                <a:gd name="T8" fmla="*/ 91 w 151"/>
                <a:gd name="T9" fmla="*/ 4 h 143"/>
                <a:gd name="T10" fmla="*/ 39 w 151"/>
                <a:gd name="T11" fmla="*/ 13 h 143"/>
                <a:gd name="T12" fmla="*/ 8 w 151"/>
                <a:gd name="T13" fmla="*/ 57 h 143"/>
                <a:gd name="T14" fmla="*/ 60 w 151"/>
                <a:gd name="T15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43">
                  <a:moveTo>
                    <a:pt x="60" y="142"/>
                  </a:moveTo>
                  <a:cubicBezTo>
                    <a:pt x="66" y="143"/>
                    <a:pt x="71" y="143"/>
                    <a:pt x="76" y="143"/>
                  </a:cubicBezTo>
                  <a:cubicBezTo>
                    <a:pt x="89" y="143"/>
                    <a:pt x="102" y="140"/>
                    <a:pt x="113" y="132"/>
                  </a:cubicBezTo>
                  <a:cubicBezTo>
                    <a:pt x="130" y="121"/>
                    <a:pt x="141" y="105"/>
                    <a:pt x="144" y="86"/>
                  </a:cubicBezTo>
                  <a:cubicBezTo>
                    <a:pt x="151" y="49"/>
                    <a:pt x="127" y="12"/>
                    <a:pt x="91" y="4"/>
                  </a:cubicBezTo>
                  <a:cubicBezTo>
                    <a:pt x="74" y="0"/>
                    <a:pt x="55" y="3"/>
                    <a:pt x="39" y="13"/>
                  </a:cubicBezTo>
                  <a:cubicBezTo>
                    <a:pt x="23" y="23"/>
                    <a:pt x="12" y="39"/>
                    <a:pt x="8" y="57"/>
                  </a:cubicBezTo>
                  <a:cubicBezTo>
                    <a:pt x="0" y="95"/>
                    <a:pt x="23" y="133"/>
                    <a:pt x="60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:a16="http://schemas.microsoft.com/office/drawing/2014/main" id="{31427C3C-3499-DADA-8B11-960FD90E5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" y="485"/>
              <a:ext cx="49" cy="50"/>
            </a:xfrm>
            <a:custGeom>
              <a:avLst/>
              <a:gdLst>
                <a:gd name="T0" fmla="*/ 64 w 135"/>
                <a:gd name="T1" fmla="*/ 135 h 135"/>
                <a:gd name="T2" fmla="*/ 68 w 135"/>
                <a:gd name="T3" fmla="*/ 135 h 135"/>
                <a:gd name="T4" fmla="*/ 112 w 135"/>
                <a:gd name="T5" fmla="*/ 118 h 135"/>
                <a:gd name="T6" fmla="*/ 134 w 135"/>
                <a:gd name="T7" fmla="*/ 70 h 135"/>
                <a:gd name="T8" fmla="*/ 72 w 135"/>
                <a:gd name="T9" fmla="*/ 2 h 135"/>
                <a:gd name="T10" fmla="*/ 25 w 135"/>
                <a:gd name="T11" fmla="*/ 18 h 135"/>
                <a:gd name="T12" fmla="*/ 2 w 135"/>
                <a:gd name="T13" fmla="*/ 64 h 135"/>
                <a:gd name="T14" fmla="*/ 64 w 135"/>
                <a:gd name="T1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35">
                  <a:moveTo>
                    <a:pt x="64" y="135"/>
                  </a:moveTo>
                  <a:cubicBezTo>
                    <a:pt x="65" y="135"/>
                    <a:pt x="67" y="135"/>
                    <a:pt x="68" y="135"/>
                  </a:cubicBezTo>
                  <a:cubicBezTo>
                    <a:pt x="84" y="135"/>
                    <a:pt x="100" y="129"/>
                    <a:pt x="112" y="118"/>
                  </a:cubicBezTo>
                  <a:cubicBezTo>
                    <a:pt x="126" y="105"/>
                    <a:pt x="134" y="88"/>
                    <a:pt x="134" y="70"/>
                  </a:cubicBezTo>
                  <a:cubicBezTo>
                    <a:pt x="135" y="34"/>
                    <a:pt x="107" y="4"/>
                    <a:pt x="72" y="2"/>
                  </a:cubicBezTo>
                  <a:cubicBezTo>
                    <a:pt x="54" y="0"/>
                    <a:pt x="38" y="6"/>
                    <a:pt x="25" y="18"/>
                  </a:cubicBezTo>
                  <a:cubicBezTo>
                    <a:pt x="11" y="30"/>
                    <a:pt x="3" y="46"/>
                    <a:pt x="2" y="64"/>
                  </a:cubicBezTo>
                  <a:cubicBezTo>
                    <a:pt x="0" y="101"/>
                    <a:pt x="28" y="133"/>
                    <a:pt x="64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3A0A7379-AEE4-0460-B4A6-2A90475C0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453"/>
              <a:ext cx="47" cy="48"/>
            </a:xfrm>
            <a:custGeom>
              <a:avLst/>
              <a:gdLst>
                <a:gd name="T0" fmla="*/ 66 w 130"/>
                <a:gd name="T1" fmla="*/ 130 h 130"/>
                <a:gd name="T2" fmla="*/ 72 w 130"/>
                <a:gd name="T3" fmla="*/ 130 h 130"/>
                <a:gd name="T4" fmla="*/ 114 w 130"/>
                <a:gd name="T5" fmla="*/ 106 h 130"/>
                <a:gd name="T6" fmla="*/ 127 w 130"/>
                <a:gd name="T7" fmla="*/ 58 h 130"/>
                <a:gd name="T8" fmla="*/ 59 w 130"/>
                <a:gd name="T9" fmla="*/ 4 h 130"/>
                <a:gd name="T10" fmla="*/ 4 w 130"/>
                <a:gd name="T11" fmla="*/ 73 h 130"/>
                <a:gd name="T12" fmla="*/ 27 w 130"/>
                <a:gd name="T13" fmla="*/ 116 h 130"/>
                <a:gd name="T14" fmla="*/ 66 w 130"/>
                <a:gd name="T1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30">
                  <a:moveTo>
                    <a:pt x="66" y="130"/>
                  </a:moveTo>
                  <a:cubicBezTo>
                    <a:pt x="68" y="130"/>
                    <a:pt x="70" y="130"/>
                    <a:pt x="72" y="130"/>
                  </a:cubicBezTo>
                  <a:cubicBezTo>
                    <a:pt x="89" y="128"/>
                    <a:pt x="104" y="119"/>
                    <a:pt x="114" y="106"/>
                  </a:cubicBezTo>
                  <a:cubicBezTo>
                    <a:pt x="125" y="92"/>
                    <a:pt x="130" y="75"/>
                    <a:pt x="127" y="58"/>
                  </a:cubicBezTo>
                  <a:cubicBezTo>
                    <a:pt x="123" y="25"/>
                    <a:pt x="94" y="0"/>
                    <a:pt x="59" y="4"/>
                  </a:cubicBezTo>
                  <a:cubicBezTo>
                    <a:pt x="25" y="7"/>
                    <a:pt x="0" y="38"/>
                    <a:pt x="4" y="73"/>
                  </a:cubicBezTo>
                  <a:cubicBezTo>
                    <a:pt x="5" y="90"/>
                    <a:pt x="14" y="105"/>
                    <a:pt x="27" y="116"/>
                  </a:cubicBezTo>
                  <a:cubicBezTo>
                    <a:pt x="38" y="125"/>
                    <a:pt x="51" y="130"/>
                    <a:pt x="66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:a16="http://schemas.microsoft.com/office/drawing/2014/main" id="{A2DBF389-E2DD-2E50-8543-A90EF4F46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" y="451"/>
              <a:ext cx="46" cy="46"/>
            </a:xfrm>
            <a:custGeom>
              <a:avLst/>
              <a:gdLst>
                <a:gd name="T0" fmla="*/ 36 w 126"/>
                <a:gd name="T1" fmla="*/ 118 h 126"/>
                <a:gd name="T2" fmla="*/ 65 w 126"/>
                <a:gd name="T3" fmla="*/ 126 h 126"/>
                <a:gd name="T4" fmla="*/ 80 w 126"/>
                <a:gd name="T5" fmla="*/ 123 h 126"/>
                <a:gd name="T6" fmla="*/ 116 w 126"/>
                <a:gd name="T7" fmla="*/ 95 h 126"/>
                <a:gd name="T8" fmla="*/ 121 w 126"/>
                <a:gd name="T9" fmla="*/ 49 h 126"/>
                <a:gd name="T10" fmla="*/ 49 w 126"/>
                <a:gd name="T11" fmla="*/ 9 h 126"/>
                <a:gd name="T12" fmla="*/ 8 w 126"/>
                <a:gd name="T13" fmla="*/ 82 h 126"/>
                <a:gd name="T14" fmla="*/ 36 w 126"/>
                <a:gd name="T15" fmla="*/ 11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126">
                  <a:moveTo>
                    <a:pt x="36" y="118"/>
                  </a:moveTo>
                  <a:cubicBezTo>
                    <a:pt x="45" y="123"/>
                    <a:pt x="55" y="126"/>
                    <a:pt x="65" y="126"/>
                  </a:cubicBezTo>
                  <a:cubicBezTo>
                    <a:pt x="70" y="126"/>
                    <a:pt x="75" y="125"/>
                    <a:pt x="80" y="123"/>
                  </a:cubicBezTo>
                  <a:cubicBezTo>
                    <a:pt x="96" y="119"/>
                    <a:pt x="108" y="109"/>
                    <a:pt x="116" y="95"/>
                  </a:cubicBezTo>
                  <a:cubicBezTo>
                    <a:pt x="124" y="81"/>
                    <a:pt x="126" y="64"/>
                    <a:pt x="121" y="49"/>
                  </a:cubicBezTo>
                  <a:cubicBezTo>
                    <a:pt x="112" y="18"/>
                    <a:pt x="80" y="0"/>
                    <a:pt x="49" y="9"/>
                  </a:cubicBezTo>
                  <a:cubicBezTo>
                    <a:pt x="18" y="17"/>
                    <a:pt x="0" y="50"/>
                    <a:pt x="8" y="82"/>
                  </a:cubicBezTo>
                  <a:cubicBezTo>
                    <a:pt x="12" y="97"/>
                    <a:pt x="22" y="110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D926EAFD-1F20-24FE-30B1-EC84CE6D9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477"/>
              <a:ext cx="43" cy="44"/>
            </a:xfrm>
            <a:custGeom>
              <a:avLst/>
              <a:gdLst>
                <a:gd name="T0" fmla="*/ 44 w 119"/>
                <a:gd name="T1" fmla="*/ 116 h 120"/>
                <a:gd name="T2" fmla="*/ 63 w 119"/>
                <a:gd name="T3" fmla="*/ 120 h 120"/>
                <a:gd name="T4" fmla="*/ 86 w 119"/>
                <a:gd name="T5" fmla="*/ 115 h 120"/>
                <a:gd name="T6" fmla="*/ 114 w 119"/>
                <a:gd name="T7" fmla="*/ 82 h 120"/>
                <a:gd name="T8" fmla="*/ 112 w 119"/>
                <a:gd name="T9" fmla="*/ 39 h 120"/>
                <a:gd name="T10" fmla="*/ 39 w 119"/>
                <a:gd name="T11" fmla="*/ 13 h 120"/>
                <a:gd name="T12" fmla="*/ 12 w 119"/>
                <a:gd name="T13" fmla="*/ 87 h 120"/>
                <a:gd name="T14" fmla="*/ 44 w 119"/>
                <a:gd name="T15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20">
                  <a:moveTo>
                    <a:pt x="44" y="116"/>
                  </a:moveTo>
                  <a:cubicBezTo>
                    <a:pt x="50" y="119"/>
                    <a:pt x="56" y="120"/>
                    <a:pt x="63" y="120"/>
                  </a:cubicBezTo>
                  <a:cubicBezTo>
                    <a:pt x="70" y="120"/>
                    <a:pt x="78" y="118"/>
                    <a:pt x="86" y="115"/>
                  </a:cubicBezTo>
                  <a:cubicBezTo>
                    <a:pt x="99" y="108"/>
                    <a:pt x="109" y="97"/>
                    <a:pt x="114" y="82"/>
                  </a:cubicBezTo>
                  <a:cubicBezTo>
                    <a:pt x="119" y="68"/>
                    <a:pt x="119" y="53"/>
                    <a:pt x="112" y="39"/>
                  </a:cubicBezTo>
                  <a:cubicBezTo>
                    <a:pt x="99" y="12"/>
                    <a:pt x="66" y="0"/>
                    <a:pt x="39" y="13"/>
                  </a:cubicBezTo>
                  <a:cubicBezTo>
                    <a:pt x="12" y="26"/>
                    <a:pt x="0" y="59"/>
                    <a:pt x="12" y="87"/>
                  </a:cubicBezTo>
                  <a:cubicBezTo>
                    <a:pt x="19" y="101"/>
                    <a:pt x="30" y="111"/>
                    <a:pt x="44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:a16="http://schemas.microsoft.com/office/drawing/2014/main" id="{5C0F7D0E-D908-3A7B-B1DE-153469556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534"/>
              <a:ext cx="42" cy="40"/>
            </a:xfrm>
            <a:custGeom>
              <a:avLst/>
              <a:gdLst>
                <a:gd name="T0" fmla="*/ 49 w 117"/>
                <a:gd name="T1" fmla="*/ 110 h 111"/>
                <a:gd name="T2" fmla="*/ 59 w 117"/>
                <a:gd name="T3" fmla="*/ 111 h 111"/>
                <a:gd name="T4" fmla="*/ 88 w 117"/>
                <a:gd name="T5" fmla="*/ 102 h 111"/>
                <a:gd name="T6" fmla="*/ 100 w 117"/>
                <a:gd name="T7" fmla="*/ 28 h 111"/>
                <a:gd name="T8" fmla="*/ 29 w 117"/>
                <a:gd name="T9" fmla="*/ 16 h 111"/>
                <a:gd name="T10" fmla="*/ 16 w 117"/>
                <a:gd name="T11" fmla="*/ 88 h 111"/>
                <a:gd name="T12" fmla="*/ 49 w 117"/>
                <a:gd name="T13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11">
                  <a:moveTo>
                    <a:pt x="49" y="110"/>
                  </a:moveTo>
                  <a:cubicBezTo>
                    <a:pt x="52" y="111"/>
                    <a:pt x="56" y="111"/>
                    <a:pt x="59" y="111"/>
                  </a:cubicBezTo>
                  <a:cubicBezTo>
                    <a:pt x="69" y="111"/>
                    <a:pt x="79" y="108"/>
                    <a:pt x="88" y="102"/>
                  </a:cubicBezTo>
                  <a:cubicBezTo>
                    <a:pt x="111" y="85"/>
                    <a:pt x="117" y="51"/>
                    <a:pt x="100" y="28"/>
                  </a:cubicBezTo>
                  <a:cubicBezTo>
                    <a:pt x="84" y="5"/>
                    <a:pt x="52" y="0"/>
                    <a:pt x="29" y="16"/>
                  </a:cubicBezTo>
                  <a:cubicBezTo>
                    <a:pt x="6" y="32"/>
                    <a:pt x="0" y="65"/>
                    <a:pt x="16" y="88"/>
                  </a:cubicBezTo>
                  <a:cubicBezTo>
                    <a:pt x="24" y="100"/>
                    <a:pt x="36" y="108"/>
                    <a:pt x="4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61EB8A8E-CE43-0DCF-DF07-EAFF305B8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" y="621"/>
              <a:ext cx="38" cy="36"/>
            </a:xfrm>
            <a:custGeom>
              <a:avLst/>
              <a:gdLst>
                <a:gd name="T0" fmla="*/ 52 w 105"/>
                <a:gd name="T1" fmla="*/ 98 h 98"/>
                <a:gd name="T2" fmla="*/ 86 w 105"/>
                <a:gd name="T3" fmla="*/ 84 h 98"/>
                <a:gd name="T4" fmla="*/ 86 w 105"/>
                <a:gd name="T5" fmla="*/ 15 h 98"/>
                <a:gd name="T6" fmla="*/ 52 w 105"/>
                <a:gd name="T7" fmla="*/ 1 h 98"/>
                <a:gd name="T8" fmla="*/ 18 w 105"/>
                <a:gd name="T9" fmla="*/ 15 h 98"/>
                <a:gd name="T10" fmla="*/ 18 w 105"/>
                <a:gd name="T11" fmla="*/ 84 h 98"/>
                <a:gd name="T12" fmla="*/ 52 w 105"/>
                <a:gd name="T1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98">
                  <a:moveTo>
                    <a:pt x="52" y="98"/>
                  </a:moveTo>
                  <a:cubicBezTo>
                    <a:pt x="65" y="98"/>
                    <a:pt x="77" y="93"/>
                    <a:pt x="86" y="84"/>
                  </a:cubicBezTo>
                  <a:cubicBezTo>
                    <a:pt x="105" y="65"/>
                    <a:pt x="105" y="34"/>
                    <a:pt x="86" y="15"/>
                  </a:cubicBezTo>
                  <a:cubicBezTo>
                    <a:pt x="77" y="6"/>
                    <a:pt x="65" y="0"/>
                    <a:pt x="52" y="1"/>
                  </a:cubicBezTo>
                  <a:cubicBezTo>
                    <a:pt x="39" y="1"/>
                    <a:pt x="27" y="6"/>
                    <a:pt x="18" y="15"/>
                  </a:cubicBezTo>
                  <a:cubicBezTo>
                    <a:pt x="0" y="34"/>
                    <a:pt x="0" y="65"/>
                    <a:pt x="18" y="84"/>
                  </a:cubicBezTo>
                  <a:cubicBezTo>
                    <a:pt x="27" y="93"/>
                    <a:pt x="40" y="98"/>
                    <a:pt x="5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EC7D2532-426E-3D95-BEA7-F1876FC44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34"/>
              <a:ext cx="37" cy="34"/>
            </a:xfrm>
            <a:custGeom>
              <a:avLst/>
              <a:gdLst>
                <a:gd name="T0" fmla="*/ 50 w 101"/>
                <a:gd name="T1" fmla="*/ 92 h 92"/>
                <a:gd name="T2" fmla="*/ 59 w 101"/>
                <a:gd name="T3" fmla="*/ 91 h 92"/>
                <a:gd name="T4" fmla="*/ 87 w 101"/>
                <a:gd name="T5" fmla="*/ 72 h 92"/>
                <a:gd name="T6" fmla="*/ 75 w 101"/>
                <a:gd name="T7" fmla="*/ 9 h 92"/>
                <a:gd name="T8" fmla="*/ 42 w 101"/>
                <a:gd name="T9" fmla="*/ 3 h 92"/>
                <a:gd name="T10" fmla="*/ 13 w 101"/>
                <a:gd name="T11" fmla="*/ 22 h 92"/>
                <a:gd name="T12" fmla="*/ 25 w 101"/>
                <a:gd name="T13" fmla="*/ 84 h 92"/>
                <a:gd name="T14" fmla="*/ 50 w 101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92">
                  <a:moveTo>
                    <a:pt x="50" y="92"/>
                  </a:moveTo>
                  <a:cubicBezTo>
                    <a:pt x="53" y="92"/>
                    <a:pt x="56" y="92"/>
                    <a:pt x="59" y="91"/>
                  </a:cubicBezTo>
                  <a:cubicBezTo>
                    <a:pt x="71" y="89"/>
                    <a:pt x="81" y="82"/>
                    <a:pt x="87" y="72"/>
                  </a:cubicBezTo>
                  <a:cubicBezTo>
                    <a:pt x="101" y="51"/>
                    <a:pt x="96" y="23"/>
                    <a:pt x="75" y="9"/>
                  </a:cubicBezTo>
                  <a:cubicBezTo>
                    <a:pt x="66" y="3"/>
                    <a:pt x="54" y="0"/>
                    <a:pt x="42" y="3"/>
                  </a:cubicBezTo>
                  <a:cubicBezTo>
                    <a:pt x="30" y="5"/>
                    <a:pt x="20" y="12"/>
                    <a:pt x="13" y="22"/>
                  </a:cubicBezTo>
                  <a:cubicBezTo>
                    <a:pt x="0" y="42"/>
                    <a:pt x="5" y="70"/>
                    <a:pt x="25" y="84"/>
                  </a:cubicBezTo>
                  <a:cubicBezTo>
                    <a:pt x="33" y="89"/>
                    <a:pt x="41" y="92"/>
                    <a:pt x="5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:a16="http://schemas.microsoft.com/office/drawing/2014/main" id="{3F3219F4-4320-FF64-5E56-250B54C12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" y="877"/>
              <a:ext cx="34" cy="31"/>
            </a:xfrm>
            <a:custGeom>
              <a:avLst/>
              <a:gdLst>
                <a:gd name="T0" fmla="*/ 84 w 93"/>
                <a:gd name="T1" fmla="*/ 58 h 84"/>
                <a:gd name="T2" fmla="*/ 62 w 93"/>
                <a:gd name="T3" fmla="*/ 4 h 84"/>
                <a:gd name="T4" fmla="*/ 31 w 93"/>
                <a:gd name="T5" fmla="*/ 4 h 84"/>
                <a:gd name="T6" fmla="*/ 8 w 93"/>
                <a:gd name="T7" fmla="*/ 27 h 84"/>
                <a:gd name="T8" fmla="*/ 30 w 93"/>
                <a:gd name="T9" fmla="*/ 81 h 84"/>
                <a:gd name="T10" fmla="*/ 46 w 93"/>
                <a:gd name="T11" fmla="*/ 84 h 84"/>
                <a:gd name="T12" fmla="*/ 62 w 93"/>
                <a:gd name="T13" fmla="*/ 81 h 84"/>
                <a:gd name="T14" fmla="*/ 84 w 93"/>
                <a:gd name="T15" fmla="*/ 5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84">
                  <a:moveTo>
                    <a:pt x="84" y="58"/>
                  </a:moveTo>
                  <a:cubicBezTo>
                    <a:pt x="93" y="37"/>
                    <a:pt x="83" y="13"/>
                    <a:pt x="62" y="4"/>
                  </a:cubicBezTo>
                  <a:cubicBezTo>
                    <a:pt x="52" y="0"/>
                    <a:pt x="41" y="0"/>
                    <a:pt x="31" y="4"/>
                  </a:cubicBezTo>
                  <a:cubicBezTo>
                    <a:pt x="21" y="8"/>
                    <a:pt x="12" y="16"/>
                    <a:pt x="8" y="27"/>
                  </a:cubicBezTo>
                  <a:cubicBezTo>
                    <a:pt x="0" y="48"/>
                    <a:pt x="10" y="72"/>
                    <a:pt x="30" y="81"/>
                  </a:cubicBezTo>
                  <a:cubicBezTo>
                    <a:pt x="35" y="83"/>
                    <a:pt x="41" y="84"/>
                    <a:pt x="46" y="84"/>
                  </a:cubicBezTo>
                  <a:cubicBezTo>
                    <a:pt x="52" y="84"/>
                    <a:pt x="57" y="83"/>
                    <a:pt x="62" y="81"/>
                  </a:cubicBezTo>
                  <a:cubicBezTo>
                    <a:pt x="72" y="77"/>
                    <a:pt x="80" y="69"/>
                    <a:pt x="8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30" name="任意多边形: 形状 429">
              <a:extLst>
                <a:ext uri="{FF2B5EF4-FFF2-40B4-BE49-F238E27FC236}">
                  <a16:creationId xmlns:a16="http://schemas.microsoft.com/office/drawing/2014/main" id="{C6C4C78D-CE35-A6C7-F483-467C242EF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" y="2614"/>
              <a:ext cx="114" cy="104"/>
            </a:xfrm>
            <a:custGeom>
              <a:avLst/>
              <a:gdLst>
                <a:gd name="T0" fmla="*/ 261 w 310"/>
                <a:gd name="T1" fmla="*/ 234 h 285"/>
                <a:gd name="T2" fmla="*/ 242 w 310"/>
                <a:gd name="T3" fmla="*/ 35 h 285"/>
                <a:gd name="T4" fmla="*/ 137 w 310"/>
                <a:gd name="T5" fmla="*/ 5 h 285"/>
                <a:gd name="T6" fmla="*/ 42 w 310"/>
                <a:gd name="T7" fmla="*/ 62 h 285"/>
                <a:gd name="T8" fmla="*/ 67 w 310"/>
                <a:gd name="T9" fmla="*/ 253 h 285"/>
                <a:gd name="T10" fmla="*/ 154 w 310"/>
                <a:gd name="T11" fmla="*/ 285 h 285"/>
                <a:gd name="T12" fmla="*/ 168 w 310"/>
                <a:gd name="T13" fmla="*/ 284 h 285"/>
                <a:gd name="T14" fmla="*/ 261 w 310"/>
                <a:gd name="T15" fmla="*/ 23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" h="285">
                  <a:moveTo>
                    <a:pt x="261" y="234"/>
                  </a:moveTo>
                  <a:cubicBezTo>
                    <a:pt x="310" y="174"/>
                    <a:pt x="301" y="85"/>
                    <a:pt x="242" y="35"/>
                  </a:cubicBezTo>
                  <a:cubicBezTo>
                    <a:pt x="213" y="11"/>
                    <a:pt x="175" y="0"/>
                    <a:pt x="137" y="5"/>
                  </a:cubicBezTo>
                  <a:cubicBezTo>
                    <a:pt x="99" y="10"/>
                    <a:pt x="64" y="31"/>
                    <a:pt x="42" y="62"/>
                  </a:cubicBezTo>
                  <a:cubicBezTo>
                    <a:pt x="0" y="122"/>
                    <a:pt x="10" y="206"/>
                    <a:pt x="67" y="253"/>
                  </a:cubicBezTo>
                  <a:cubicBezTo>
                    <a:pt x="92" y="274"/>
                    <a:pt x="122" y="285"/>
                    <a:pt x="154" y="285"/>
                  </a:cubicBezTo>
                  <a:cubicBezTo>
                    <a:pt x="159" y="285"/>
                    <a:pt x="163" y="285"/>
                    <a:pt x="168" y="284"/>
                  </a:cubicBezTo>
                  <a:cubicBezTo>
                    <a:pt x="204" y="281"/>
                    <a:pt x="238" y="263"/>
                    <a:pt x="261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31" name="任意多边形: 形状 430">
              <a:extLst>
                <a:ext uri="{FF2B5EF4-FFF2-40B4-BE49-F238E27FC236}">
                  <a16:creationId xmlns:a16="http://schemas.microsoft.com/office/drawing/2014/main" id="{A1AF52E8-4C78-7108-334C-4507663AA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" y="2731"/>
              <a:ext cx="112" cy="102"/>
            </a:xfrm>
            <a:custGeom>
              <a:avLst/>
              <a:gdLst>
                <a:gd name="T0" fmla="*/ 221 w 307"/>
                <a:gd name="T1" fmla="*/ 23 h 279"/>
                <a:gd name="T2" fmla="*/ 115 w 307"/>
                <a:gd name="T3" fmla="*/ 10 h 279"/>
                <a:gd name="T4" fmla="*/ 32 w 307"/>
                <a:gd name="T5" fmla="*/ 80 h 279"/>
                <a:gd name="T6" fmla="*/ 85 w 307"/>
                <a:gd name="T7" fmla="*/ 260 h 279"/>
                <a:gd name="T8" fmla="*/ 153 w 307"/>
                <a:gd name="T9" fmla="*/ 279 h 279"/>
                <a:gd name="T10" fmla="*/ 186 w 307"/>
                <a:gd name="T11" fmla="*/ 275 h 279"/>
                <a:gd name="T12" fmla="*/ 269 w 307"/>
                <a:gd name="T13" fmla="*/ 211 h 279"/>
                <a:gd name="T14" fmla="*/ 221 w 307"/>
                <a:gd name="T15" fmla="*/ 2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7" h="279">
                  <a:moveTo>
                    <a:pt x="221" y="23"/>
                  </a:moveTo>
                  <a:cubicBezTo>
                    <a:pt x="190" y="4"/>
                    <a:pt x="151" y="0"/>
                    <a:pt x="115" y="10"/>
                  </a:cubicBezTo>
                  <a:cubicBezTo>
                    <a:pt x="79" y="21"/>
                    <a:pt x="49" y="46"/>
                    <a:pt x="32" y="80"/>
                  </a:cubicBezTo>
                  <a:cubicBezTo>
                    <a:pt x="0" y="144"/>
                    <a:pt x="23" y="224"/>
                    <a:pt x="85" y="260"/>
                  </a:cubicBezTo>
                  <a:cubicBezTo>
                    <a:pt x="106" y="273"/>
                    <a:pt x="129" y="279"/>
                    <a:pt x="153" y="279"/>
                  </a:cubicBezTo>
                  <a:cubicBezTo>
                    <a:pt x="164" y="279"/>
                    <a:pt x="175" y="278"/>
                    <a:pt x="186" y="275"/>
                  </a:cubicBezTo>
                  <a:cubicBezTo>
                    <a:pt x="222" y="266"/>
                    <a:pt x="251" y="243"/>
                    <a:pt x="269" y="211"/>
                  </a:cubicBezTo>
                  <a:cubicBezTo>
                    <a:pt x="307" y="146"/>
                    <a:pt x="285" y="61"/>
                    <a:pt x="22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32" name="任意多边形: 形状 431">
              <a:extLst>
                <a:ext uri="{FF2B5EF4-FFF2-40B4-BE49-F238E27FC236}">
                  <a16:creationId xmlns:a16="http://schemas.microsoft.com/office/drawing/2014/main" id="{AF177642-9F99-905B-EC56-93203493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" y="2823"/>
              <a:ext cx="108" cy="100"/>
            </a:xfrm>
            <a:custGeom>
              <a:avLst/>
              <a:gdLst>
                <a:gd name="T0" fmla="*/ 195 w 296"/>
                <a:gd name="T1" fmla="*/ 13 h 272"/>
                <a:gd name="T2" fmla="*/ 92 w 296"/>
                <a:gd name="T3" fmla="*/ 17 h 272"/>
                <a:gd name="T4" fmla="*/ 21 w 296"/>
                <a:gd name="T5" fmla="*/ 97 h 272"/>
                <a:gd name="T6" fmla="*/ 99 w 296"/>
                <a:gd name="T7" fmla="*/ 263 h 272"/>
                <a:gd name="T8" fmla="*/ 147 w 296"/>
                <a:gd name="T9" fmla="*/ 272 h 272"/>
                <a:gd name="T10" fmla="*/ 199 w 296"/>
                <a:gd name="T11" fmla="*/ 261 h 272"/>
                <a:gd name="T12" fmla="*/ 270 w 296"/>
                <a:gd name="T13" fmla="*/ 187 h 272"/>
                <a:gd name="T14" fmla="*/ 195 w 296"/>
                <a:gd name="T15" fmla="*/ 1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272">
                  <a:moveTo>
                    <a:pt x="195" y="13"/>
                  </a:moveTo>
                  <a:cubicBezTo>
                    <a:pt x="161" y="0"/>
                    <a:pt x="125" y="1"/>
                    <a:pt x="92" y="17"/>
                  </a:cubicBezTo>
                  <a:cubicBezTo>
                    <a:pt x="58" y="33"/>
                    <a:pt x="33" y="62"/>
                    <a:pt x="21" y="97"/>
                  </a:cubicBezTo>
                  <a:cubicBezTo>
                    <a:pt x="0" y="164"/>
                    <a:pt x="34" y="237"/>
                    <a:pt x="99" y="263"/>
                  </a:cubicBezTo>
                  <a:cubicBezTo>
                    <a:pt x="115" y="269"/>
                    <a:pt x="131" y="272"/>
                    <a:pt x="147" y="272"/>
                  </a:cubicBezTo>
                  <a:cubicBezTo>
                    <a:pt x="165" y="272"/>
                    <a:pt x="182" y="268"/>
                    <a:pt x="199" y="261"/>
                  </a:cubicBezTo>
                  <a:cubicBezTo>
                    <a:pt x="232" y="247"/>
                    <a:pt x="257" y="220"/>
                    <a:pt x="270" y="187"/>
                  </a:cubicBezTo>
                  <a:cubicBezTo>
                    <a:pt x="296" y="118"/>
                    <a:pt x="263" y="40"/>
                    <a:pt x="19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33" name="任意多边形: 形状 432">
              <a:extLst>
                <a:ext uri="{FF2B5EF4-FFF2-40B4-BE49-F238E27FC236}">
                  <a16:creationId xmlns:a16="http://schemas.microsoft.com/office/drawing/2014/main" id="{DACDA9CC-EF8F-0A68-400F-26A840B7C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888"/>
              <a:ext cx="101" cy="98"/>
            </a:xfrm>
            <a:custGeom>
              <a:avLst/>
              <a:gdLst>
                <a:gd name="T0" fmla="*/ 165 w 278"/>
                <a:gd name="T1" fmla="*/ 7 h 266"/>
                <a:gd name="T2" fmla="*/ 66 w 278"/>
                <a:gd name="T3" fmla="*/ 26 h 266"/>
                <a:gd name="T4" fmla="*/ 10 w 278"/>
                <a:gd name="T5" fmla="*/ 114 h 266"/>
                <a:gd name="T6" fmla="*/ 110 w 278"/>
                <a:gd name="T7" fmla="*/ 263 h 266"/>
                <a:gd name="T8" fmla="*/ 138 w 278"/>
                <a:gd name="T9" fmla="*/ 266 h 266"/>
                <a:gd name="T10" fmla="*/ 206 w 278"/>
                <a:gd name="T11" fmla="*/ 246 h 266"/>
                <a:gd name="T12" fmla="*/ 263 w 278"/>
                <a:gd name="T13" fmla="*/ 163 h 266"/>
                <a:gd name="T14" fmla="*/ 165 w 278"/>
                <a:gd name="T15" fmla="*/ 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266">
                  <a:moveTo>
                    <a:pt x="165" y="7"/>
                  </a:moveTo>
                  <a:cubicBezTo>
                    <a:pt x="131" y="0"/>
                    <a:pt x="96" y="6"/>
                    <a:pt x="66" y="26"/>
                  </a:cubicBezTo>
                  <a:cubicBezTo>
                    <a:pt x="36" y="47"/>
                    <a:pt x="16" y="79"/>
                    <a:pt x="10" y="114"/>
                  </a:cubicBezTo>
                  <a:cubicBezTo>
                    <a:pt x="0" y="182"/>
                    <a:pt x="43" y="247"/>
                    <a:pt x="110" y="263"/>
                  </a:cubicBezTo>
                  <a:cubicBezTo>
                    <a:pt x="119" y="265"/>
                    <a:pt x="128" y="266"/>
                    <a:pt x="138" y="266"/>
                  </a:cubicBezTo>
                  <a:cubicBezTo>
                    <a:pt x="161" y="266"/>
                    <a:pt x="185" y="259"/>
                    <a:pt x="206" y="246"/>
                  </a:cubicBezTo>
                  <a:cubicBezTo>
                    <a:pt x="235" y="227"/>
                    <a:pt x="255" y="198"/>
                    <a:pt x="263" y="163"/>
                  </a:cubicBezTo>
                  <a:cubicBezTo>
                    <a:pt x="278" y="93"/>
                    <a:pt x="234" y="23"/>
                    <a:pt x="1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34" name="任意多边形: 形状 433">
              <a:extLst>
                <a:ext uri="{FF2B5EF4-FFF2-40B4-BE49-F238E27FC236}">
                  <a16:creationId xmlns:a16="http://schemas.microsoft.com/office/drawing/2014/main" id="{43F29DF5-2342-DB2C-A005-486A36550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" y="2928"/>
              <a:ext cx="94" cy="94"/>
            </a:xfrm>
            <a:custGeom>
              <a:avLst/>
              <a:gdLst>
                <a:gd name="T0" fmla="*/ 134 w 255"/>
                <a:gd name="T1" fmla="*/ 2 h 256"/>
                <a:gd name="T2" fmla="*/ 42 w 255"/>
                <a:gd name="T3" fmla="*/ 35 h 256"/>
                <a:gd name="T4" fmla="*/ 0 w 255"/>
                <a:gd name="T5" fmla="*/ 128 h 256"/>
                <a:gd name="T6" fmla="*/ 117 w 255"/>
                <a:gd name="T7" fmla="*/ 256 h 256"/>
                <a:gd name="T8" fmla="*/ 126 w 255"/>
                <a:gd name="T9" fmla="*/ 256 h 256"/>
                <a:gd name="T10" fmla="*/ 207 w 255"/>
                <a:gd name="T11" fmla="*/ 226 h 256"/>
                <a:gd name="T12" fmla="*/ 251 w 255"/>
                <a:gd name="T13" fmla="*/ 138 h 256"/>
                <a:gd name="T14" fmla="*/ 134 w 255"/>
                <a:gd name="T15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256">
                  <a:moveTo>
                    <a:pt x="134" y="2"/>
                  </a:moveTo>
                  <a:cubicBezTo>
                    <a:pt x="100" y="0"/>
                    <a:pt x="67" y="11"/>
                    <a:pt x="42" y="35"/>
                  </a:cubicBezTo>
                  <a:cubicBezTo>
                    <a:pt x="16" y="59"/>
                    <a:pt x="1" y="93"/>
                    <a:pt x="0" y="128"/>
                  </a:cubicBezTo>
                  <a:cubicBezTo>
                    <a:pt x="0" y="195"/>
                    <a:pt x="51" y="252"/>
                    <a:pt x="117" y="256"/>
                  </a:cubicBezTo>
                  <a:cubicBezTo>
                    <a:pt x="120" y="256"/>
                    <a:pt x="123" y="256"/>
                    <a:pt x="126" y="256"/>
                  </a:cubicBezTo>
                  <a:cubicBezTo>
                    <a:pt x="156" y="256"/>
                    <a:pt x="184" y="246"/>
                    <a:pt x="207" y="226"/>
                  </a:cubicBezTo>
                  <a:cubicBezTo>
                    <a:pt x="233" y="203"/>
                    <a:pt x="248" y="172"/>
                    <a:pt x="251" y="138"/>
                  </a:cubicBezTo>
                  <a:cubicBezTo>
                    <a:pt x="255" y="67"/>
                    <a:pt x="203" y="6"/>
                    <a:pt x="13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35" name="任意多边形: 形状 434">
              <a:extLst>
                <a:ext uri="{FF2B5EF4-FFF2-40B4-BE49-F238E27FC236}">
                  <a16:creationId xmlns:a16="http://schemas.microsoft.com/office/drawing/2014/main" id="{0EE6BED4-FD39-195D-064A-AFDBEC5A8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" y="2941"/>
              <a:ext cx="92" cy="91"/>
            </a:xfrm>
            <a:custGeom>
              <a:avLst/>
              <a:gdLst>
                <a:gd name="T0" fmla="*/ 115 w 253"/>
                <a:gd name="T1" fmla="*/ 3 h 251"/>
                <a:gd name="T2" fmla="*/ 31 w 253"/>
                <a:gd name="T3" fmla="*/ 49 h 251"/>
                <a:gd name="T4" fmla="*/ 5 w 253"/>
                <a:gd name="T5" fmla="*/ 144 h 251"/>
                <a:gd name="T6" fmla="*/ 126 w 253"/>
                <a:gd name="T7" fmla="*/ 251 h 251"/>
                <a:gd name="T8" fmla="*/ 136 w 253"/>
                <a:gd name="T9" fmla="*/ 250 h 251"/>
                <a:gd name="T10" fmla="*/ 247 w 253"/>
                <a:gd name="T11" fmla="*/ 116 h 251"/>
                <a:gd name="T12" fmla="*/ 203 w 253"/>
                <a:gd name="T13" fmla="*/ 31 h 251"/>
                <a:gd name="T14" fmla="*/ 115 w 253"/>
                <a:gd name="T15" fmla="*/ 3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251">
                  <a:moveTo>
                    <a:pt x="115" y="3"/>
                  </a:moveTo>
                  <a:cubicBezTo>
                    <a:pt x="82" y="6"/>
                    <a:pt x="52" y="22"/>
                    <a:pt x="31" y="49"/>
                  </a:cubicBezTo>
                  <a:cubicBezTo>
                    <a:pt x="10" y="76"/>
                    <a:pt x="0" y="111"/>
                    <a:pt x="5" y="144"/>
                  </a:cubicBezTo>
                  <a:cubicBezTo>
                    <a:pt x="13" y="205"/>
                    <a:pt x="66" y="251"/>
                    <a:pt x="126" y="251"/>
                  </a:cubicBezTo>
                  <a:cubicBezTo>
                    <a:pt x="129" y="251"/>
                    <a:pt x="133" y="251"/>
                    <a:pt x="136" y="250"/>
                  </a:cubicBezTo>
                  <a:cubicBezTo>
                    <a:pt x="203" y="245"/>
                    <a:pt x="253" y="184"/>
                    <a:pt x="247" y="116"/>
                  </a:cubicBezTo>
                  <a:cubicBezTo>
                    <a:pt x="244" y="83"/>
                    <a:pt x="229" y="53"/>
                    <a:pt x="203" y="31"/>
                  </a:cubicBezTo>
                  <a:cubicBezTo>
                    <a:pt x="178" y="10"/>
                    <a:pt x="147" y="0"/>
                    <a:pt x="1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36" name="任意多边形: 形状 435">
              <a:extLst>
                <a:ext uri="{FF2B5EF4-FFF2-40B4-BE49-F238E27FC236}">
                  <a16:creationId xmlns:a16="http://schemas.microsoft.com/office/drawing/2014/main" id="{5C74DADA-BA69-F5E0-FD21-F221E6E7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7" y="2927"/>
              <a:ext cx="93" cy="90"/>
            </a:xfrm>
            <a:custGeom>
              <a:avLst/>
              <a:gdLst>
                <a:gd name="T0" fmla="*/ 124 w 254"/>
                <a:gd name="T1" fmla="*/ 246 h 246"/>
                <a:gd name="T2" fmla="*/ 151 w 254"/>
                <a:gd name="T3" fmla="*/ 242 h 246"/>
                <a:gd name="T4" fmla="*/ 239 w 254"/>
                <a:gd name="T5" fmla="*/ 97 h 246"/>
                <a:gd name="T6" fmla="*/ 185 w 254"/>
                <a:gd name="T7" fmla="*/ 22 h 246"/>
                <a:gd name="T8" fmla="*/ 96 w 254"/>
                <a:gd name="T9" fmla="*/ 7 h 246"/>
                <a:gd name="T10" fmla="*/ 21 w 254"/>
                <a:gd name="T11" fmla="*/ 64 h 246"/>
                <a:gd name="T12" fmla="*/ 10 w 254"/>
                <a:gd name="T13" fmla="*/ 160 h 246"/>
                <a:gd name="T14" fmla="*/ 124 w 254"/>
                <a:gd name="T1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46">
                  <a:moveTo>
                    <a:pt x="124" y="246"/>
                  </a:moveTo>
                  <a:cubicBezTo>
                    <a:pt x="133" y="246"/>
                    <a:pt x="142" y="245"/>
                    <a:pt x="151" y="242"/>
                  </a:cubicBezTo>
                  <a:cubicBezTo>
                    <a:pt x="214" y="227"/>
                    <a:pt x="254" y="162"/>
                    <a:pt x="239" y="97"/>
                  </a:cubicBezTo>
                  <a:cubicBezTo>
                    <a:pt x="232" y="66"/>
                    <a:pt x="212" y="39"/>
                    <a:pt x="185" y="22"/>
                  </a:cubicBezTo>
                  <a:cubicBezTo>
                    <a:pt x="157" y="5"/>
                    <a:pt x="126" y="0"/>
                    <a:pt x="96" y="7"/>
                  </a:cubicBezTo>
                  <a:cubicBezTo>
                    <a:pt x="64" y="15"/>
                    <a:pt x="38" y="35"/>
                    <a:pt x="21" y="64"/>
                  </a:cubicBezTo>
                  <a:cubicBezTo>
                    <a:pt x="4" y="93"/>
                    <a:pt x="0" y="128"/>
                    <a:pt x="10" y="160"/>
                  </a:cubicBezTo>
                  <a:cubicBezTo>
                    <a:pt x="25" y="211"/>
                    <a:pt x="73" y="246"/>
                    <a:pt x="124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37" name="任意多边形: 形状 436">
              <a:extLst>
                <a:ext uri="{FF2B5EF4-FFF2-40B4-BE49-F238E27FC236}">
                  <a16:creationId xmlns:a16="http://schemas.microsoft.com/office/drawing/2014/main" id="{6EAC2FBC-78E1-12B4-AAB2-88C5C1324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" y="2888"/>
              <a:ext cx="92" cy="87"/>
            </a:xfrm>
            <a:custGeom>
              <a:avLst/>
              <a:gdLst>
                <a:gd name="T0" fmla="*/ 162 w 250"/>
                <a:gd name="T1" fmla="*/ 229 h 237"/>
                <a:gd name="T2" fmla="*/ 226 w 250"/>
                <a:gd name="T3" fmla="*/ 76 h 237"/>
                <a:gd name="T4" fmla="*/ 163 w 250"/>
                <a:gd name="T5" fmla="*/ 12 h 237"/>
                <a:gd name="T6" fmla="*/ 75 w 250"/>
                <a:gd name="T7" fmla="*/ 11 h 237"/>
                <a:gd name="T8" fmla="*/ 12 w 250"/>
                <a:gd name="T9" fmla="*/ 77 h 237"/>
                <a:gd name="T10" fmla="*/ 14 w 250"/>
                <a:gd name="T11" fmla="*/ 171 h 237"/>
                <a:gd name="T12" fmla="*/ 120 w 250"/>
                <a:gd name="T13" fmla="*/ 237 h 237"/>
                <a:gd name="T14" fmla="*/ 162 w 250"/>
                <a:gd name="T15" fmla="*/ 22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37">
                  <a:moveTo>
                    <a:pt x="162" y="229"/>
                  </a:moveTo>
                  <a:cubicBezTo>
                    <a:pt x="221" y="205"/>
                    <a:pt x="250" y="136"/>
                    <a:pt x="226" y="76"/>
                  </a:cubicBezTo>
                  <a:cubicBezTo>
                    <a:pt x="214" y="47"/>
                    <a:pt x="192" y="24"/>
                    <a:pt x="163" y="12"/>
                  </a:cubicBezTo>
                  <a:cubicBezTo>
                    <a:pt x="135" y="0"/>
                    <a:pt x="103" y="0"/>
                    <a:pt x="75" y="11"/>
                  </a:cubicBezTo>
                  <a:cubicBezTo>
                    <a:pt x="46" y="23"/>
                    <a:pt x="24" y="47"/>
                    <a:pt x="12" y="77"/>
                  </a:cubicBezTo>
                  <a:cubicBezTo>
                    <a:pt x="0" y="108"/>
                    <a:pt x="1" y="142"/>
                    <a:pt x="14" y="171"/>
                  </a:cubicBezTo>
                  <a:cubicBezTo>
                    <a:pt x="34" y="212"/>
                    <a:pt x="76" y="237"/>
                    <a:pt x="120" y="237"/>
                  </a:cubicBezTo>
                  <a:cubicBezTo>
                    <a:pt x="134" y="237"/>
                    <a:pt x="149" y="235"/>
                    <a:pt x="16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38" name="任意多边形: 形状 437">
              <a:extLst>
                <a:ext uri="{FF2B5EF4-FFF2-40B4-BE49-F238E27FC236}">
                  <a16:creationId xmlns:a16="http://schemas.microsoft.com/office/drawing/2014/main" id="{D445A3C9-A1C1-30D6-0B92-255441715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" y="2822"/>
              <a:ext cx="89" cy="85"/>
            </a:xfrm>
            <a:custGeom>
              <a:avLst/>
              <a:gdLst>
                <a:gd name="T0" fmla="*/ 212 w 244"/>
                <a:gd name="T1" fmla="*/ 60 h 232"/>
                <a:gd name="T2" fmla="*/ 143 w 244"/>
                <a:gd name="T3" fmla="*/ 7 h 232"/>
                <a:gd name="T4" fmla="*/ 58 w 244"/>
                <a:gd name="T5" fmla="*/ 20 h 232"/>
                <a:gd name="T6" fmla="*/ 7 w 244"/>
                <a:gd name="T7" fmla="*/ 93 h 232"/>
                <a:gd name="T8" fmla="*/ 23 w 244"/>
                <a:gd name="T9" fmla="*/ 182 h 232"/>
                <a:gd name="T10" fmla="*/ 116 w 244"/>
                <a:gd name="T11" fmla="*/ 232 h 232"/>
                <a:gd name="T12" fmla="*/ 173 w 244"/>
                <a:gd name="T13" fmla="*/ 216 h 232"/>
                <a:gd name="T14" fmla="*/ 212 w 244"/>
                <a:gd name="T15" fmla="*/ 6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232">
                  <a:moveTo>
                    <a:pt x="212" y="60"/>
                  </a:moveTo>
                  <a:cubicBezTo>
                    <a:pt x="197" y="33"/>
                    <a:pt x="172" y="15"/>
                    <a:pt x="143" y="7"/>
                  </a:cubicBezTo>
                  <a:cubicBezTo>
                    <a:pt x="113" y="0"/>
                    <a:pt x="83" y="4"/>
                    <a:pt x="58" y="20"/>
                  </a:cubicBezTo>
                  <a:cubicBezTo>
                    <a:pt x="32" y="36"/>
                    <a:pt x="14" y="62"/>
                    <a:pt x="7" y="93"/>
                  </a:cubicBezTo>
                  <a:cubicBezTo>
                    <a:pt x="0" y="124"/>
                    <a:pt x="6" y="156"/>
                    <a:pt x="23" y="182"/>
                  </a:cubicBezTo>
                  <a:cubicBezTo>
                    <a:pt x="44" y="214"/>
                    <a:pt x="80" y="232"/>
                    <a:pt x="116" y="232"/>
                  </a:cubicBezTo>
                  <a:cubicBezTo>
                    <a:pt x="136" y="232"/>
                    <a:pt x="156" y="227"/>
                    <a:pt x="173" y="216"/>
                  </a:cubicBezTo>
                  <a:cubicBezTo>
                    <a:pt x="226" y="184"/>
                    <a:pt x="244" y="113"/>
                    <a:pt x="21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39" name="任意多边形: 形状 438">
              <a:extLst>
                <a:ext uri="{FF2B5EF4-FFF2-40B4-BE49-F238E27FC236}">
                  <a16:creationId xmlns:a16="http://schemas.microsoft.com/office/drawing/2014/main" id="{F8D8EE7D-4080-DB9C-2234-3A81C488E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" y="2732"/>
              <a:ext cx="85" cy="82"/>
            </a:xfrm>
            <a:custGeom>
              <a:avLst/>
              <a:gdLst>
                <a:gd name="T0" fmla="*/ 194 w 233"/>
                <a:gd name="T1" fmla="*/ 42 h 224"/>
                <a:gd name="T2" fmla="*/ 120 w 233"/>
                <a:gd name="T3" fmla="*/ 3 h 224"/>
                <a:gd name="T4" fmla="*/ 41 w 233"/>
                <a:gd name="T5" fmla="*/ 28 h 224"/>
                <a:gd name="T6" fmla="*/ 2 w 233"/>
                <a:gd name="T7" fmla="*/ 106 h 224"/>
                <a:gd name="T8" fmla="*/ 31 w 233"/>
                <a:gd name="T9" fmla="*/ 189 h 224"/>
                <a:gd name="T10" fmla="*/ 110 w 233"/>
                <a:gd name="T11" fmla="*/ 224 h 224"/>
                <a:gd name="T12" fmla="*/ 181 w 233"/>
                <a:gd name="T13" fmla="*/ 198 h 224"/>
                <a:gd name="T14" fmla="*/ 194 w 233"/>
                <a:gd name="T15" fmla="*/ 4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224">
                  <a:moveTo>
                    <a:pt x="194" y="42"/>
                  </a:moveTo>
                  <a:cubicBezTo>
                    <a:pt x="176" y="20"/>
                    <a:pt x="149" y="6"/>
                    <a:pt x="120" y="3"/>
                  </a:cubicBezTo>
                  <a:cubicBezTo>
                    <a:pt x="90" y="0"/>
                    <a:pt x="63" y="9"/>
                    <a:pt x="41" y="28"/>
                  </a:cubicBezTo>
                  <a:cubicBezTo>
                    <a:pt x="18" y="47"/>
                    <a:pt x="4" y="76"/>
                    <a:pt x="2" y="106"/>
                  </a:cubicBezTo>
                  <a:cubicBezTo>
                    <a:pt x="0" y="137"/>
                    <a:pt x="11" y="167"/>
                    <a:pt x="31" y="189"/>
                  </a:cubicBezTo>
                  <a:cubicBezTo>
                    <a:pt x="52" y="212"/>
                    <a:pt x="81" y="224"/>
                    <a:pt x="110" y="224"/>
                  </a:cubicBezTo>
                  <a:cubicBezTo>
                    <a:pt x="135" y="224"/>
                    <a:pt x="160" y="215"/>
                    <a:pt x="181" y="198"/>
                  </a:cubicBezTo>
                  <a:cubicBezTo>
                    <a:pt x="226" y="159"/>
                    <a:pt x="233" y="89"/>
                    <a:pt x="19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40" name="任意多边形: 形状 439">
              <a:extLst>
                <a:ext uri="{FF2B5EF4-FFF2-40B4-BE49-F238E27FC236}">
                  <a16:creationId xmlns:a16="http://schemas.microsoft.com/office/drawing/2014/main" id="{814F2EE1-75C7-E8C7-1FF1-7D11DB460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" y="2616"/>
              <a:ext cx="83" cy="79"/>
            </a:xfrm>
            <a:custGeom>
              <a:avLst/>
              <a:gdLst>
                <a:gd name="T0" fmla="*/ 101 w 226"/>
                <a:gd name="T1" fmla="*/ 2 h 216"/>
                <a:gd name="T2" fmla="*/ 28 w 226"/>
                <a:gd name="T3" fmla="*/ 39 h 216"/>
                <a:gd name="T4" fmla="*/ 3 w 226"/>
                <a:gd name="T5" fmla="*/ 120 h 216"/>
                <a:gd name="T6" fmla="*/ 43 w 226"/>
                <a:gd name="T7" fmla="*/ 194 h 216"/>
                <a:gd name="T8" fmla="*/ 107 w 226"/>
                <a:gd name="T9" fmla="*/ 216 h 216"/>
                <a:gd name="T10" fmla="*/ 188 w 226"/>
                <a:gd name="T11" fmla="*/ 180 h 216"/>
                <a:gd name="T12" fmla="*/ 177 w 226"/>
                <a:gd name="T13" fmla="*/ 28 h 216"/>
                <a:gd name="T14" fmla="*/ 101 w 226"/>
                <a:gd name="T15" fmla="*/ 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" h="216">
                  <a:moveTo>
                    <a:pt x="101" y="2"/>
                  </a:moveTo>
                  <a:cubicBezTo>
                    <a:pt x="72" y="4"/>
                    <a:pt x="46" y="17"/>
                    <a:pt x="28" y="39"/>
                  </a:cubicBezTo>
                  <a:cubicBezTo>
                    <a:pt x="9" y="61"/>
                    <a:pt x="0" y="90"/>
                    <a:pt x="3" y="120"/>
                  </a:cubicBezTo>
                  <a:cubicBezTo>
                    <a:pt x="6" y="149"/>
                    <a:pt x="20" y="176"/>
                    <a:pt x="43" y="194"/>
                  </a:cubicBezTo>
                  <a:cubicBezTo>
                    <a:pt x="62" y="209"/>
                    <a:pt x="84" y="216"/>
                    <a:pt x="107" y="216"/>
                  </a:cubicBezTo>
                  <a:cubicBezTo>
                    <a:pt x="137" y="216"/>
                    <a:pt x="167" y="204"/>
                    <a:pt x="188" y="180"/>
                  </a:cubicBezTo>
                  <a:cubicBezTo>
                    <a:pt x="226" y="135"/>
                    <a:pt x="221" y="67"/>
                    <a:pt x="177" y="28"/>
                  </a:cubicBezTo>
                  <a:cubicBezTo>
                    <a:pt x="156" y="9"/>
                    <a:pt x="129" y="0"/>
                    <a:pt x="10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41" name="任意多边形: 形状 440">
              <a:extLst>
                <a:ext uri="{FF2B5EF4-FFF2-40B4-BE49-F238E27FC236}">
                  <a16:creationId xmlns:a16="http://schemas.microsoft.com/office/drawing/2014/main" id="{96197C57-D0A4-EB68-7BC8-E581B35D4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2476"/>
              <a:ext cx="82" cy="77"/>
            </a:xfrm>
            <a:custGeom>
              <a:avLst/>
              <a:gdLst>
                <a:gd name="T0" fmla="*/ 160 w 223"/>
                <a:gd name="T1" fmla="*/ 19 h 211"/>
                <a:gd name="T2" fmla="*/ 83 w 223"/>
                <a:gd name="T3" fmla="*/ 6 h 211"/>
                <a:gd name="T4" fmla="*/ 19 w 223"/>
                <a:gd name="T5" fmla="*/ 52 h 211"/>
                <a:gd name="T6" fmla="*/ 7 w 223"/>
                <a:gd name="T7" fmla="*/ 134 h 211"/>
                <a:gd name="T8" fmla="*/ 57 w 223"/>
                <a:gd name="T9" fmla="*/ 199 h 211"/>
                <a:gd name="T10" fmla="*/ 105 w 223"/>
                <a:gd name="T11" fmla="*/ 211 h 211"/>
                <a:gd name="T12" fmla="*/ 193 w 223"/>
                <a:gd name="T13" fmla="*/ 162 h 211"/>
                <a:gd name="T14" fmla="*/ 160 w 223"/>
                <a:gd name="T15" fmla="*/ 1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211">
                  <a:moveTo>
                    <a:pt x="160" y="19"/>
                  </a:moveTo>
                  <a:cubicBezTo>
                    <a:pt x="137" y="4"/>
                    <a:pt x="110" y="0"/>
                    <a:pt x="83" y="6"/>
                  </a:cubicBezTo>
                  <a:cubicBezTo>
                    <a:pt x="56" y="12"/>
                    <a:pt x="33" y="28"/>
                    <a:pt x="19" y="52"/>
                  </a:cubicBezTo>
                  <a:cubicBezTo>
                    <a:pt x="4" y="76"/>
                    <a:pt x="0" y="106"/>
                    <a:pt x="7" y="134"/>
                  </a:cubicBezTo>
                  <a:cubicBezTo>
                    <a:pt x="15" y="162"/>
                    <a:pt x="33" y="185"/>
                    <a:pt x="57" y="199"/>
                  </a:cubicBezTo>
                  <a:cubicBezTo>
                    <a:pt x="72" y="207"/>
                    <a:pt x="88" y="211"/>
                    <a:pt x="105" y="211"/>
                  </a:cubicBezTo>
                  <a:cubicBezTo>
                    <a:pt x="140" y="211"/>
                    <a:pt x="174" y="193"/>
                    <a:pt x="193" y="162"/>
                  </a:cubicBezTo>
                  <a:cubicBezTo>
                    <a:pt x="223" y="113"/>
                    <a:pt x="208" y="49"/>
                    <a:pt x="1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42" name="任意多边形: 形状 441">
              <a:extLst>
                <a:ext uri="{FF2B5EF4-FFF2-40B4-BE49-F238E27FC236}">
                  <a16:creationId xmlns:a16="http://schemas.microsoft.com/office/drawing/2014/main" id="{9D86EE8D-AF61-832F-B13C-9FECD45D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" y="2323"/>
              <a:ext cx="78" cy="74"/>
            </a:xfrm>
            <a:custGeom>
              <a:avLst/>
              <a:gdLst>
                <a:gd name="T0" fmla="*/ 10 w 214"/>
                <a:gd name="T1" fmla="*/ 64 h 204"/>
                <a:gd name="T2" fmla="*/ 12 w 214"/>
                <a:gd name="T3" fmla="*/ 145 h 204"/>
                <a:gd name="T4" fmla="*/ 68 w 214"/>
                <a:gd name="T5" fmla="*/ 199 h 204"/>
                <a:gd name="T6" fmla="*/ 101 w 214"/>
                <a:gd name="T7" fmla="*/ 204 h 204"/>
                <a:gd name="T8" fmla="*/ 193 w 214"/>
                <a:gd name="T9" fmla="*/ 142 h 204"/>
                <a:gd name="T10" fmla="*/ 140 w 214"/>
                <a:gd name="T11" fmla="*/ 10 h 204"/>
                <a:gd name="T12" fmla="*/ 65 w 214"/>
                <a:gd name="T13" fmla="*/ 10 h 204"/>
                <a:gd name="T14" fmla="*/ 10 w 214"/>
                <a:gd name="T15" fmla="*/ 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204">
                  <a:moveTo>
                    <a:pt x="10" y="64"/>
                  </a:moveTo>
                  <a:cubicBezTo>
                    <a:pt x="0" y="90"/>
                    <a:pt x="0" y="119"/>
                    <a:pt x="12" y="145"/>
                  </a:cubicBezTo>
                  <a:cubicBezTo>
                    <a:pt x="23" y="170"/>
                    <a:pt x="43" y="189"/>
                    <a:pt x="68" y="199"/>
                  </a:cubicBezTo>
                  <a:cubicBezTo>
                    <a:pt x="79" y="202"/>
                    <a:pt x="90" y="204"/>
                    <a:pt x="101" y="204"/>
                  </a:cubicBezTo>
                  <a:cubicBezTo>
                    <a:pt x="140" y="204"/>
                    <a:pt x="178" y="180"/>
                    <a:pt x="193" y="142"/>
                  </a:cubicBezTo>
                  <a:cubicBezTo>
                    <a:pt x="214" y="91"/>
                    <a:pt x="191" y="32"/>
                    <a:pt x="140" y="10"/>
                  </a:cubicBezTo>
                  <a:cubicBezTo>
                    <a:pt x="116" y="0"/>
                    <a:pt x="89" y="0"/>
                    <a:pt x="65" y="10"/>
                  </a:cubicBezTo>
                  <a:cubicBezTo>
                    <a:pt x="40" y="20"/>
                    <a:pt x="20" y="39"/>
                    <a:pt x="1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43" name="任意多边形: 形状 442">
              <a:extLst>
                <a:ext uri="{FF2B5EF4-FFF2-40B4-BE49-F238E27FC236}">
                  <a16:creationId xmlns:a16="http://schemas.microsoft.com/office/drawing/2014/main" id="{86D6B31E-BB36-067A-7EE5-76CAB7A49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2159"/>
              <a:ext cx="75" cy="72"/>
            </a:xfrm>
            <a:custGeom>
              <a:avLst/>
              <a:gdLst>
                <a:gd name="T0" fmla="*/ 193 w 205"/>
                <a:gd name="T1" fmla="*/ 124 h 199"/>
                <a:gd name="T2" fmla="*/ 123 w 205"/>
                <a:gd name="T3" fmla="*/ 6 h 199"/>
                <a:gd name="T4" fmla="*/ 51 w 205"/>
                <a:gd name="T5" fmla="*/ 17 h 199"/>
                <a:gd name="T6" fmla="*/ 6 w 205"/>
                <a:gd name="T7" fmla="*/ 78 h 199"/>
                <a:gd name="T8" fmla="*/ 20 w 205"/>
                <a:gd name="T9" fmla="*/ 154 h 199"/>
                <a:gd name="T10" fmla="*/ 82 w 205"/>
                <a:gd name="T11" fmla="*/ 197 h 199"/>
                <a:gd name="T12" fmla="*/ 100 w 205"/>
                <a:gd name="T13" fmla="*/ 199 h 199"/>
                <a:gd name="T14" fmla="*/ 193 w 205"/>
                <a:gd name="T15" fmla="*/ 12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199">
                  <a:moveTo>
                    <a:pt x="193" y="124"/>
                  </a:moveTo>
                  <a:cubicBezTo>
                    <a:pt x="205" y="72"/>
                    <a:pt x="174" y="19"/>
                    <a:pt x="123" y="6"/>
                  </a:cubicBezTo>
                  <a:cubicBezTo>
                    <a:pt x="98" y="0"/>
                    <a:pt x="73" y="4"/>
                    <a:pt x="51" y="17"/>
                  </a:cubicBezTo>
                  <a:cubicBezTo>
                    <a:pt x="28" y="31"/>
                    <a:pt x="12" y="53"/>
                    <a:pt x="6" y="78"/>
                  </a:cubicBezTo>
                  <a:cubicBezTo>
                    <a:pt x="0" y="104"/>
                    <a:pt x="5" y="131"/>
                    <a:pt x="20" y="154"/>
                  </a:cubicBezTo>
                  <a:cubicBezTo>
                    <a:pt x="34" y="176"/>
                    <a:pt x="57" y="192"/>
                    <a:pt x="82" y="197"/>
                  </a:cubicBezTo>
                  <a:cubicBezTo>
                    <a:pt x="88" y="198"/>
                    <a:pt x="94" y="199"/>
                    <a:pt x="100" y="199"/>
                  </a:cubicBezTo>
                  <a:cubicBezTo>
                    <a:pt x="143" y="199"/>
                    <a:pt x="182" y="168"/>
                    <a:pt x="193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44" name="任意多边形: 形状 443">
              <a:extLst>
                <a:ext uri="{FF2B5EF4-FFF2-40B4-BE49-F238E27FC236}">
                  <a16:creationId xmlns:a16="http://schemas.microsoft.com/office/drawing/2014/main" id="{E28111DB-1DB6-22A1-1854-029A0CC92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" y="1989"/>
              <a:ext cx="69" cy="69"/>
            </a:xfrm>
            <a:custGeom>
              <a:avLst/>
              <a:gdLst>
                <a:gd name="T0" fmla="*/ 2 w 191"/>
                <a:gd name="T1" fmla="*/ 88 h 191"/>
                <a:gd name="T2" fmla="*/ 25 w 191"/>
                <a:gd name="T3" fmla="*/ 159 h 191"/>
                <a:gd name="T4" fmla="*/ 91 w 191"/>
                <a:gd name="T5" fmla="*/ 191 h 191"/>
                <a:gd name="T6" fmla="*/ 186 w 191"/>
                <a:gd name="T7" fmla="*/ 104 h 191"/>
                <a:gd name="T8" fmla="*/ 102 w 191"/>
                <a:gd name="T9" fmla="*/ 2 h 191"/>
                <a:gd name="T10" fmla="*/ 35 w 191"/>
                <a:gd name="T11" fmla="*/ 24 h 191"/>
                <a:gd name="T12" fmla="*/ 2 w 191"/>
                <a:gd name="T13" fmla="*/ 8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91">
                  <a:moveTo>
                    <a:pt x="2" y="88"/>
                  </a:moveTo>
                  <a:cubicBezTo>
                    <a:pt x="0" y="114"/>
                    <a:pt x="8" y="140"/>
                    <a:pt x="25" y="159"/>
                  </a:cubicBezTo>
                  <a:cubicBezTo>
                    <a:pt x="42" y="178"/>
                    <a:pt x="66" y="190"/>
                    <a:pt x="91" y="191"/>
                  </a:cubicBezTo>
                  <a:cubicBezTo>
                    <a:pt x="141" y="191"/>
                    <a:pt x="182" y="153"/>
                    <a:pt x="186" y="104"/>
                  </a:cubicBezTo>
                  <a:cubicBezTo>
                    <a:pt x="191" y="52"/>
                    <a:pt x="153" y="7"/>
                    <a:pt x="102" y="2"/>
                  </a:cubicBezTo>
                  <a:cubicBezTo>
                    <a:pt x="77" y="0"/>
                    <a:pt x="54" y="8"/>
                    <a:pt x="35" y="24"/>
                  </a:cubicBezTo>
                  <a:cubicBezTo>
                    <a:pt x="16" y="40"/>
                    <a:pt x="4" y="63"/>
                    <a:pt x="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45" name="任意多边形: 形状 444">
              <a:extLst>
                <a:ext uri="{FF2B5EF4-FFF2-40B4-BE49-F238E27FC236}">
                  <a16:creationId xmlns:a16="http://schemas.microsoft.com/office/drawing/2014/main" id="{63896EB1-E32B-B492-2315-DE0568F21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" y="1815"/>
              <a:ext cx="68" cy="66"/>
            </a:xfrm>
            <a:custGeom>
              <a:avLst/>
              <a:gdLst>
                <a:gd name="T0" fmla="*/ 182 w 185"/>
                <a:gd name="T1" fmla="*/ 86 h 183"/>
                <a:gd name="T2" fmla="*/ 151 w 185"/>
                <a:gd name="T3" fmla="*/ 23 h 183"/>
                <a:gd name="T4" fmla="*/ 86 w 185"/>
                <a:gd name="T5" fmla="*/ 1 h 183"/>
                <a:gd name="T6" fmla="*/ 3 w 185"/>
                <a:gd name="T7" fmla="*/ 98 h 183"/>
                <a:gd name="T8" fmla="*/ 36 w 185"/>
                <a:gd name="T9" fmla="*/ 163 h 183"/>
                <a:gd name="T10" fmla="*/ 93 w 185"/>
                <a:gd name="T11" fmla="*/ 183 h 183"/>
                <a:gd name="T12" fmla="*/ 103 w 185"/>
                <a:gd name="T13" fmla="*/ 183 h 183"/>
                <a:gd name="T14" fmla="*/ 182 w 185"/>
                <a:gd name="T15" fmla="*/ 8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183">
                  <a:moveTo>
                    <a:pt x="182" y="86"/>
                  </a:moveTo>
                  <a:cubicBezTo>
                    <a:pt x="180" y="62"/>
                    <a:pt x="169" y="39"/>
                    <a:pt x="151" y="23"/>
                  </a:cubicBezTo>
                  <a:cubicBezTo>
                    <a:pt x="133" y="7"/>
                    <a:pt x="110" y="0"/>
                    <a:pt x="86" y="1"/>
                  </a:cubicBezTo>
                  <a:cubicBezTo>
                    <a:pt x="37" y="5"/>
                    <a:pt x="0" y="48"/>
                    <a:pt x="3" y="98"/>
                  </a:cubicBezTo>
                  <a:cubicBezTo>
                    <a:pt x="5" y="123"/>
                    <a:pt x="17" y="147"/>
                    <a:pt x="36" y="163"/>
                  </a:cubicBezTo>
                  <a:cubicBezTo>
                    <a:pt x="52" y="176"/>
                    <a:pt x="73" y="183"/>
                    <a:pt x="93" y="183"/>
                  </a:cubicBezTo>
                  <a:cubicBezTo>
                    <a:pt x="96" y="183"/>
                    <a:pt x="100" y="183"/>
                    <a:pt x="103" y="183"/>
                  </a:cubicBezTo>
                  <a:cubicBezTo>
                    <a:pt x="150" y="177"/>
                    <a:pt x="185" y="134"/>
                    <a:pt x="182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46" name="任意多边形: 形状 445">
              <a:extLst>
                <a:ext uri="{FF2B5EF4-FFF2-40B4-BE49-F238E27FC236}">
                  <a16:creationId xmlns:a16="http://schemas.microsoft.com/office/drawing/2014/main" id="{AD570F74-6291-3E1E-A2F3-773ABE44A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1639"/>
              <a:ext cx="69" cy="65"/>
            </a:xfrm>
            <a:custGeom>
              <a:avLst/>
              <a:gdLst>
                <a:gd name="T0" fmla="*/ 51 w 189"/>
                <a:gd name="T1" fmla="*/ 166 h 178"/>
                <a:gd name="T2" fmla="*/ 95 w 189"/>
                <a:gd name="T3" fmla="*/ 178 h 178"/>
                <a:gd name="T4" fmla="*/ 118 w 189"/>
                <a:gd name="T5" fmla="*/ 175 h 178"/>
                <a:gd name="T6" fmla="*/ 179 w 189"/>
                <a:gd name="T7" fmla="*/ 71 h 178"/>
                <a:gd name="T8" fmla="*/ 140 w 189"/>
                <a:gd name="T9" fmla="*/ 16 h 178"/>
                <a:gd name="T10" fmla="*/ 76 w 189"/>
                <a:gd name="T11" fmla="*/ 5 h 178"/>
                <a:gd name="T12" fmla="*/ 11 w 189"/>
                <a:gd name="T13" fmla="*/ 109 h 178"/>
                <a:gd name="T14" fmla="*/ 51 w 189"/>
                <a:gd name="T15" fmla="*/ 16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78">
                  <a:moveTo>
                    <a:pt x="51" y="166"/>
                  </a:moveTo>
                  <a:cubicBezTo>
                    <a:pt x="65" y="174"/>
                    <a:pt x="80" y="178"/>
                    <a:pt x="95" y="178"/>
                  </a:cubicBezTo>
                  <a:cubicBezTo>
                    <a:pt x="103" y="178"/>
                    <a:pt x="111" y="177"/>
                    <a:pt x="118" y="175"/>
                  </a:cubicBezTo>
                  <a:cubicBezTo>
                    <a:pt x="161" y="163"/>
                    <a:pt x="189" y="116"/>
                    <a:pt x="179" y="71"/>
                  </a:cubicBezTo>
                  <a:cubicBezTo>
                    <a:pt x="174" y="48"/>
                    <a:pt x="160" y="28"/>
                    <a:pt x="140" y="16"/>
                  </a:cubicBezTo>
                  <a:cubicBezTo>
                    <a:pt x="121" y="4"/>
                    <a:pt x="98" y="0"/>
                    <a:pt x="76" y="5"/>
                  </a:cubicBezTo>
                  <a:cubicBezTo>
                    <a:pt x="29" y="15"/>
                    <a:pt x="0" y="62"/>
                    <a:pt x="11" y="109"/>
                  </a:cubicBezTo>
                  <a:cubicBezTo>
                    <a:pt x="16" y="133"/>
                    <a:pt x="30" y="153"/>
                    <a:pt x="51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47" name="任意多边形: 形状 446">
              <a:extLst>
                <a:ext uri="{FF2B5EF4-FFF2-40B4-BE49-F238E27FC236}">
                  <a16:creationId xmlns:a16="http://schemas.microsoft.com/office/drawing/2014/main" id="{32BE6F94-33CF-AEC2-AB24-78ADFF266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" y="1466"/>
              <a:ext cx="69" cy="63"/>
            </a:xfrm>
            <a:custGeom>
              <a:avLst/>
              <a:gdLst>
                <a:gd name="T0" fmla="*/ 17 w 188"/>
                <a:gd name="T1" fmla="*/ 118 h 171"/>
                <a:gd name="T2" fmla="*/ 64 w 188"/>
                <a:gd name="T3" fmla="*/ 165 h 171"/>
                <a:gd name="T4" fmla="*/ 95 w 188"/>
                <a:gd name="T5" fmla="*/ 171 h 171"/>
                <a:gd name="T6" fmla="*/ 129 w 188"/>
                <a:gd name="T7" fmla="*/ 164 h 171"/>
                <a:gd name="T8" fmla="*/ 172 w 188"/>
                <a:gd name="T9" fmla="*/ 56 h 171"/>
                <a:gd name="T10" fmla="*/ 127 w 188"/>
                <a:gd name="T11" fmla="*/ 9 h 171"/>
                <a:gd name="T12" fmla="*/ 64 w 188"/>
                <a:gd name="T13" fmla="*/ 8 h 171"/>
                <a:gd name="T14" fmla="*/ 17 w 188"/>
                <a:gd name="T15" fmla="*/ 11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71">
                  <a:moveTo>
                    <a:pt x="17" y="118"/>
                  </a:moveTo>
                  <a:cubicBezTo>
                    <a:pt x="25" y="139"/>
                    <a:pt x="42" y="157"/>
                    <a:pt x="64" y="165"/>
                  </a:cubicBezTo>
                  <a:cubicBezTo>
                    <a:pt x="74" y="169"/>
                    <a:pt x="85" y="171"/>
                    <a:pt x="95" y="171"/>
                  </a:cubicBezTo>
                  <a:cubicBezTo>
                    <a:pt x="107" y="171"/>
                    <a:pt x="118" y="169"/>
                    <a:pt x="129" y="164"/>
                  </a:cubicBezTo>
                  <a:cubicBezTo>
                    <a:pt x="168" y="146"/>
                    <a:pt x="188" y="98"/>
                    <a:pt x="172" y="56"/>
                  </a:cubicBezTo>
                  <a:cubicBezTo>
                    <a:pt x="164" y="35"/>
                    <a:pt x="148" y="18"/>
                    <a:pt x="127" y="9"/>
                  </a:cubicBezTo>
                  <a:cubicBezTo>
                    <a:pt x="107" y="1"/>
                    <a:pt x="85" y="0"/>
                    <a:pt x="64" y="8"/>
                  </a:cubicBezTo>
                  <a:cubicBezTo>
                    <a:pt x="22" y="25"/>
                    <a:pt x="0" y="75"/>
                    <a:pt x="17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48" name="任意多边形: 形状 447">
              <a:extLst>
                <a:ext uri="{FF2B5EF4-FFF2-40B4-BE49-F238E27FC236}">
                  <a16:creationId xmlns:a16="http://schemas.microsoft.com/office/drawing/2014/main" id="{3FA3923B-92AD-51B5-A438-9518D6014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1299"/>
              <a:ext cx="66" cy="61"/>
            </a:xfrm>
            <a:custGeom>
              <a:avLst/>
              <a:gdLst>
                <a:gd name="T0" fmla="*/ 73 w 181"/>
                <a:gd name="T1" fmla="*/ 163 h 165"/>
                <a:gd name="T2" fmla="*/ 91 w 181"/>
                <a:gd name="T3" fmla="*/ 165 h 165"/>
                <a:gd name="T4" fmla="*/ 135 w 181"/>
                <a:gd name="T5" fmla="*/ 152 h 165"/>
                <a:gd name="T6" fmla="*/ 160 w 181"/>
                <a:gd name="T7" fmla="*/ 43 h 165"/>
                <a:gd name="T8" fmla="*/ 111 w 181"/>
                <a:gd name="T9" fmla="*/ 5 h 165"/>
                <a:gd name="T10" fmla="*/ 51 w 181"/>
                <a:gd name="T11" fmla="*/ 14 h 165"/>
                <a:gd name="T12" fmla="*/ 22 w 181"/>
                <a:gd name="T13" fmla="*/ 125 h 165"/>
                <a:gd name="T14" fmla="*/ 73 w 181"/>
                <a:gd name="T15" fmla="*/ 16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165">
                  <a:moveTo>
                    <a:pt x="73" y="163"/>
                  </a:moveTo>
                  <a:cubicBezTo>
                    <a:pt x="79" y="164"/>
                    <a:pt x="85" y="165"/>
                    <a:pt x="91" y="165"/>
                  </a:cubicBezTo>
                  <a:cubicBezTo>
                    <a:pt x="107" y="165"/>
                    <a:pt x="122" y="161"/>
                    <a:pt x="135" y="152"/>
                  </a:cubicBezTo>
                  <a:cubicBezTo>
                    <a:pt x="170" y="129"/>
                    <a:pt x="181" y="80"/>
                    <a:pt x="160" y="43"/>
                  </a:cubicBezTo>
                  <a:cubicBezTo>
                    <a:pt x="149" y="24"/>
                    <a:pt x="131" y="11"/>
                    <a:pt x="111" y="5"/>
                  </a:cubicBezTo>
                  <a:cubicBezTo>
                    <a:pt x="90" y="0"/>
                    <a:pt x="69" y="3"/>
                    <a:pt x="51" y="14"/>
                  </a:cubicBezTo>
                  <a:cubicBezTo>
                    <a:pt x="12" y="37"/>
                    <a:pt x="0" y="86"/>
                    <a:pt x="22" y="125"/>
                  </a:cubicBezTo>
                  <a:cubicBezTo>
                    <a:pt x="33" y="144"/>
                    <a:pt x="51" y="158"/>
                    <a:pt x="7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49" name="任意多边形: 形状 448">
              <a:extLst>
                <a:ext uri="{FF2B5EF4-FFF2-40B4-BE49-F238E27FC236}">
                  <a16:creationId xmlns:a16="http://schemas.microsoft.com/office/drawing/2014/main" id="{AEB7709E-18C4-FA16-CE87-D1D089470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" y="1141"/>
              <a:ext cx="63" cy="58"/>
            </a:xfrm>
            <a:custGeom>
              <a:avLst/>
              <a:gdLst>
                <a:gd name="T0" fmla="*/ 37 w 171"/>
                <a:gd name="T1" fmla="*/ 20 h 157"/>
                <a:gd name="T2" fmla="*/ 27 w 171"/>
                <a:gd name="T3" fmla="*/ 129 h 157"/>
                <a:gd name="T4" fmla="*/ 81 w 171"/>
                <a:gd name="T5" fmla="*/ 157 h 157"/>
                <a:gd name="T6" fmla="*/ 86 w 171"/>
                <a:gd name="T7" fmla="*/ 157 h 157"/>
                <a:gd name="T8" fmla="*/ 138 w 171"/>
                <a:gd name="T9" fmla="*/ 137 h 157"/>
                <a:gd name="T10" fmla="*/ 145 w 171"/>
                <a:gd name="T11" fmla="*/ 30 h 157"/>
                <a:gd name="T12" fmla="*/ 93 w 171"/>
                <a:gd name="T13" fmla="*/ 2 h 157"/>
                <a:gd name="T14" fmla="*/ 37 w 171"/>
                <a:gd name="T15" fmla="*/ 2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57">
                  <a:moveTo>
                    <a:pt x="37" y="20"/>
                  </a:moveTo>
                  <a:cubicBezTo>
                    <a:pt x="5" y="47"/>
                    <a:pt x="0" y="96"/>
                    <a:pt x="27" y="129"/>
                  </a:cubicBezTo>
                  <a:cubicBezTo>
                    <a:pt x="40" y="145"/>
                    <a:pt x="60" y="156"/>
                    <a:pt x="81" y="157"/>
                  </a:cubicBezTo>
                  <a:cubicBezTo>
                    <a:pt x="83" y="157"/>
                    <a:pt x="85" y="157"/>
                    <a:pt x="86" y="157"/>
                  </a:cubicBezTo>
                  <a:cubicBezTo>
                    <a:pt x="105" y="157"/>
                    <a:pt x="124" y="150"/>
                    <a:pt x="138" y="137"/>
                  </a:cubicBezTo>
                  <a:cubicBezTo>
                    <a:pt x="167" y="110"/>
                    <a:pt x="171" y="62"/>
                    <a:pt x="145" y="30"/>
                  </a:cubicBezTo>
                  <a:cubicBezTo>
                    <a:pt x="132" y="14"/>
                    <a:pt x="114" y="4"/>
                    <a:pt x="93" y="2"/>
                  </a:cubicBezTo>
                  <a:cubicBezTo>
                    <a:pt x="73" y="0"/>
                    <a:pt x="53" y="6"/>
                    <a:pt x="3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50" name="任意多边形: 形状 449">
              <a:extLst>
                <a:ext uri="{FF2B5EF4-FFF2-40B4-BE49-F238E27FC236}">
                  <a16:creationId xmlns:a16="http://schemas.microsoft.com/office/drawing/2014/main" id="{4A4CCDCF-22FE-BA34-0299-85CBEAA3C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995"/>
              <a:ext cx="60" cy="55"/>
            </a:xfrm>
            <a:custGeom>
              <a:avLst/>
              <a:gdLst>
                <a:gd name="T0" fmla="*/ 33 w 163"/>
                <a:gd name="T1" fmla="*/ 132 h 150"/>
                <a:gd name="T2" fmla="*/ 82 w 163"/>
                <a:gd name="T3" fmla="*/ 150 h 150"/>
                <a:gd name="T4" fmla="*/ 88 w 163"/>
                <a:gd name="T5" fmla="*/ 150 h 150"/>
                <a:gd name="T6" fmla="*/ 139 w 163"/>
                <a:gd name="T7" fmla="*/ 122 h 150"/>
                <a:gd name="T8" fmla="*/ 130 w 163"/>
                <a:gd name="T9" fmla="*/ 20 h 150"/>
                <a:gd name="T10" fmla="*/ 77 w 163"/>
                <a:gd name="T11" fmla="*/ 1 h 150"/>
                <a:gd name="T12" fmla="*/ 27 w 163"/>
                <a:gd name="T13" fmla="*/ 27 h 150"/>
                <a:gd name="T14" fmla="*/ 33 w 163"/>
                <a:gd name="T15" fmla="*/ 13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0">
                  <a:moveTo>
                    <a:pt x="33" y="132"/>
                  </a:moveTo>
                  <a:cubicBezTo>
                    <a:pt x="47" y="144"/>
                    <a:pt x="64" y="150"/>
                    <a:pt x="82" y="150"/>
                  </a:cubicBezTo>
                  <a:cubicBezTo>
                    <a:pt x="84" y="150"/>
                    <a:pt x="86" y="150"/>
                    <a:pt x="88" y="150"/>
                  </a:cubicBezTo>
                  <a:cubicBezTo>
                    <a:pt x="108" y="148"/>
                    <a:pt x="127" y="138"/>
                    <a:pt x="139" y="122"/>
                  </a:cubicBezTo>
                  <a:cubicBezTo>
                    <a:pt x="163" y="91"/>
                    <a:pt x="159" y="46"/>
                    <a:pt x="130" y="20"/>
                  </a:cubicBezTo>
                  <a:cubicBezTo>
                    <a:pt x="115" y="7"/>
                    <a:pt x="96" y="0"/>
                    <a:pt x="77" y="1"/>
                  </a:cubicBezTo>
                  <a:cubicBezTo>
                    <a:pt x="57" y="3"/>
                    <a:pt x="39" y="12"/>
                    <a:pt x="27" y="27"/>
                  </a:cubicBezTo>
                  <a:cubicBezTo>
                    <a:pt x="0" y="58"/>
                    <a:pt x="3" y="10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51" name="任意多边形: 形状 450">
              <a:extLst>
                <a:ext uri="{FF2B5EF4-FFF2-40B4-BE49-F238E27FC236}">
                  <a16:creationId xmlns:a16="http://schemas.microsoft.com/office/drawing/2014/main" id="{DCF118D7-AC3C-9A89-5617-81358A1F8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863"/>
              <a:ext cx="59" cy="53"/>
            </a:xfrm>
            <a:custGeom>
              <a:avLst/>
              <a:gdLst>
                <a:gd name="T0" fmla="*/ 43 w 160"/>
                <a:gd name="T1" fmla="*/ 135 h 145"/>
                <a:gd name="T2" fmla="*/ 80 w 160"/>
                <a:gd name="T3" fmla="*/ 145 h 145"/>
                <a:gd name="T4" fmla="*/ 98 w 160"/>
                <a:gd name="T5" fmla="*/ 143 h 145"/>
                <a:gd name="T6" fmla="*/ 142 w 160"/>
                <a:gd name="T7" fmla="*/ 109 h 145"/>
                <a:gd name="T8" fmla="*/ 117 w 160"/>
                <a:gd name="T9" fmla="*/ 14 h 145"/>
                <a:gd name="T10" fmla="*/ 64 w 160"/>
                <a:gd name="T11" fmla="*/ 5 h 145"/>
                <a:gd name="T12" fmla="*/ 21 w 160"/>
                <a:gd name="T13" fmla="*/ 37 h 145"/>
                <a:gd name="T14" fmla="*/ 43 w 160"/>
                <a:gd name="T15" fmla="*/ 13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45">
                  <a:moveTo>
                    <a:pt x="43" y="135"/>
                  </a:moveTo>
                  <a:cubicBezTo>
                    <a:pt x="54" y="142"/>
                    <a:pt x="67" y="145"/>
                    <a:pt x="80" y="145"/>
                  </a:cubicBezTo>
                  <a:cubicBezTo>
                    <a:pt x="86" y="145"/>
                    <a:pt x="92" y="144"/>
                    <a:pt x="98" y="143"/>
                  </a:cubicBezTo>
                  <a:cubicBezTo>
                    <a:pt x="116" y="138"/>
                    <a:pt x="132" y="126"/>
                    <a:pt x="142" y="109"/>
                  </a:cubicBezTo>
                  <a:cubicBezTo>
                    <a:pt x="160" y="76"/>
                    <a:pt x="149" y="33"/>
                    <a:pt x="117" y="14"/>
                  </a:cubicBezTo>
                  <a:cubicBezTo>
                    <a:pt x="101" y="3"/>
                    <a:pt x="83" y="0"/>
                    <a:pt x="64" y="5"/>
                  </a:cubicBezTo>
                  <a:cubicBezTo>
                    <a:pt x="46" y="9"/>
                    <a:pt x="31" y="20"/>
                    <a:pt x="21" y="37"/>
                  </a:cubicBezTo>
                  <a:cubicBezTo>
                    <a:pt x="0" y="70"/>
                    <a:pt x="11" y="114"/>
                    <a:pt x="43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52" name="任意多边形: 形状 451">
              <a:extLst>
                <a:ext uri="{FF2B5EF4-FFF2-40B4-BE49-F238E27FC236}">
                  <a16:creationId xmlns:a16="http://schemas.microsoft.com/office/drawing/2014/main" id="{91249583-AE45-E9F9-86DC-F03A130A2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" y="757"/>
              <a:ext cx="55" cy="50"/>
            </a:xfrm>
            <a:custGeom>
              <a:avLst/>
              <a:gdLst>
                <a:gd name="T0" fmla="*/ 51 w 151"/>
                <a:gd name="T1" fmla="*/ 133 h 138"/>
                <a:gd name="T2" fmla="*/ 76 w 151"/>
                <a:gd name="T3" fmla="*/ 138 h 138"/>
                <a:gd name="T4" fmla="*/ 103 w 151"/>
                <a:gd name="T5" fmla="*/ 132 h 138"/>
                <a:gd name="T6" fmla="*/ 139 w 151"/>
                <a:gd name="T7" fmla="*/ 93 h 138"/>
                <a:gd name="T8" fmla="*/ 101 w 151"/>
                <a:gd name="T9" fmla="*/ 7 h 138"/>
                <a:gd name="T10" fmla="*/ 50 w 151"/>
                <a:gd name="T11" fmla="*/ 7 h 138"/>
                <a:gd name="T12" fmla="*/ 14 w 151"/>
                <a:gd name="T13" fmla="*/ 44 h 138"/>
                <a:gd name="T14" fmla="*/ 51 w 151"/>
                <a:gd name="T15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38">
                  <a:moveTo>
                    <a:pt x="51" y="133"/>
                  </a:moveTo>
                  <a:cubicBezTo>
                    <a:pt x="59" y="136"/>
                    <a:pt x="67" y="138"/>
                    <a:pt x="76" y="138"/>
                  </a:cubicBezTo>
                  <a:cubicBezTo>
                    <a:pt x="85" y="138"/>
                    <a:pt x="94" y="136"/>
                    <a:pt x="103" y="132"/>
                  </a:cubicBezTo>
                  <a:cubicBezTo>
                    <a:pt x="120" y="124"/>
                    <a:pt x="133" y="110"/>
                    <a:pt x="139" y="93"/>
                  </a:cubicBezTo>
                  <a:cubicBezTo>
                    <a:pt x="151" y="59"/>
                    <a:pt x="134" y="21"/>
                    <a:pt x="101" y="7"/>
                  </a:cubicBezTo>
                  <a:cubicBezTo>
                    <a:pt x="85" y="0"/>
                    <a:pt x="67" y="0"/>
                    <a:pt x="50" y="7"/>
                  </a:cubicBezTo>
                  <a:cubicBezTo>
                    <a:pt x="34" y="14"/>
                    <a:pt x="21" y="27"/>
                    <a:pt x="14" y="44"/>
                  </a:cubicBezTo>
                  <a:cubicBezTo>
                    <a:pt x="0" y="79"/>
                    <a:pt x="17" y="118"/>
                    <a:pt x="51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53" name="任意多边形: 形状 452">
              <a:extLst>
                <a:ext uri="{FF2B5EF4-FFF2-40B4-BE49-F238E27FC236}">
                  <a16:creationId xmlns:a16="http://schemas.microsoft.com/office/drawing/2014/main" id="{98E58C02-7364-F0E7-716A-3AD02DEA3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" y="677"/>
              <a:ext cx="51" cy="47"/>
            </a:xfrm>
            <a:custGeom>
              <a:avLst/>
              <a:gdLst>
                <a:gd name="T0" fmla="*/ 56 w 139"/>
                <a:gd name="T1" fmla="*/ 130 h 131"/>
                <a:gd name="T2" fmla="*/ 70 w 139"/>
                <a:gd name="T3" fmla="*/ 131 h 131"/>
                <a:gd name="T4" fmla="*/ 104 w 139"/>
                <a:gd name="T5" fmla="*/ 121 h 131"/>
                <a:gd name="T6" fmla="*/ 133 w 139"/>
                <a:gd name="T7" fmla="*/ 79 h 131"/>
                <a:gd name="T8" fmla="*/ 84 w 139"/>
                <a:gd name="T9" fmla="*/ 4 h 131"/>
                <a:gd name="T10" fmla="*/ 36 w 139"/>
                <a:gd name="T11" fmla="*/ 12 h 131"/>
                <a:gd name="T12" fmla="*/ 8 w 139"/>
                <a:gd name="T13" fmla="*/ 52 h 131"/>
                <a:gd name="T14" fmla="*/ 56 w 139"/>
                <a:gd name="T15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31">
                  <a:moveTo>
                    <a:pt x="56" y="130"/>
                  </a:moveTo>
                  <a:cubicBezTo>
                    <a:pt x="60" y="131"/>
                    <a:pt x="65" y="131"/>
                    <a:pt x="70" y="131"/>
                  </a:cubicBezTo>
                  <a:cubicBezTo>
                    <a:pt x="82" y="131"/>
                    <a:pt x="94" y="128"/>
                    <a:pt x="104" y="121"/>
                  </a:cubicBezTo>
                  <a:cubicBezTo>
                    <a:pt x="119" y="111"/>
                    <a:pt x="129" y="96"/>
                    <a:pt x="133" y="79"/>
                  </a:cubicBezTo>
                  <a:cubicBezTo>
                    <a:pt x="139" y="45"/>
                    <a:pt x="117" y="11"/>
                    <a:pt x="84" y="4"/>
                  </a:cubicBezTo>
                  <a:cubicBezTo>
                    <a:pt x="67" y="0"/>
                    <a:pt x="50" y="3"/>
                    <a:pt x="36" y="12"/>
                  </a:cubicBezTo>
                  <a:cubicBezTo>
                    <a:pt x="22" y="21"/>
                    <a:pt x="11" y="35"/>
                    <a:pt x="8" y="52"/>
                  </a:cubicBezTo>
                  <a:cubicBezTo>
                    <a:pt x="0" y="87"/>
                    <a:pt x="21" y="122"/>
                    <a:pt x="56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54" name="任意多边形: 形状 453">
              <a:extLst>
                <a:ext uri="{FF2B5EF4-FFF2-40B4-BE49-F238E27FC236}">
                  <a16:creationId xmlns:a16="http://schemas.microsoft.com/office/drawing/2014/main" id="{667AEC6E-BA61-331A-ED35-5804B4705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" y="623"/>
              <a:ext cx="45" cy="45"/>
            </a:xfrm>
            <a:custGeom>
              <a:avLst/>
              <a:gdLst>
                <a:gd name="T0" fmla="*/ 58 w 124"/>
                <a:gd name="T1" fmla="*/ 124 h 124"/>
                <a:gd name="T2" fmla="*/ 62 w 124"/>
                <a:gd name="T3" fmla="*/ 124 h 124"/>
                <a:gd name="T4" fmla="*/ 103 w 124"/>
                <a:gd name="T5" fmla="*/ 108 h 124"/>
                <a:gd name="T6" fmla="*/ 123 w 124"/>
                <a:gd name="T7" fmla="*/ 64 h 124"/>
                <a:gd name="T8" fmla="*/ 66 w 124"/>
                <a:gd name="T9" fmla="*/ 1 h 124"/>
                <a:gd name="T10" fmla="*/ 22 w 124"/>
                <a:gd name="T11" fmla="*/ 16 h 124"/>
                <a:gd name="T12" fmla="*/ 2 w 124"/>
                <a:gd name="T13" fmla="*/ 59 h 124"/>
                <a:gd name="T14" fmla="*/ 58 w 124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4">
                  <a:moveTo>
                    <a:pt x="58" y="124"/>
                  </a:moveTo>
                  <a:cubicBezTo>
                    <a:pt x="60" y="124"/>
                    <a:pt x="61" y="124"/>
                    <a:pt x="62" y="124"/>
                  </a:cubicBezTo>
                  <a:cubicBezTo>
                    <a:pt x="77" y="124"/>
                    <a:pt x="91" y="118"/>
                    <a:pt x="103" y="108"/>
                  </a:cubicBezTo>
                  <a:cubicBezTo>
                    <a:pt x="115" y="97"/>
                    <a:pt x="122" y="81"/>
                    <a:pt x="123" y="64"/>
                  </a:cubicBezTo>
                  <a:cubicBezTo>
                    <a:pt x="124" y="32"/>
                    <a:pt x="98" y="3"/>
                    <a:pt x="66" y="1"/>
                  </a:cubicBezTo>
                  <a:cubicBezTo>
                    <a:pt x="50" y="0"/>
                    <a:pt x="34" y="6"/>
                    <a:pt x="22" y="16"/>
                  </a:cubicBezTo>
                  <a:cubicBezTo>
                    <a:pt x="10" y="27"/>
                    <a:pt x="3" y="42"/>
                    <a:pt x="2" y="59"/>
                  </a:cubicBezTo>
                  <a:cubicBezTo>
                    <a:pt x="0" y="93"/>
                    <a:pt x="25" y="122"/>
                    <a:pt x="5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55" name="任意多边形: 形状 454">
              <a:extLst>
                <a:ext uri="{FF2B5EF4-FFF2-40B4-BE49-F238E27FC236}">
                  <a16:creationId xmlns:a16="http://schemas.microsoft.com/office/drawing/2014/main" id="{8087B919-F145-D231-1876-EF9ECA84E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" y="594"/>
              <a:ext cx="43" cy="44"/>
            </a:xfrm>
            <a:custGeom>
              <a:avLst/>
              <a:gdLst>
                <a:gd name="T0" fmla="*/ 60 w 119"/>
                <a:gd name="T1" fmla="*/ 120 h 120"/>
                <a:gd name="T2" fmla="*/ 66 w 119"/>
                <a:gd name="T3" fmla="*/ 119 h 120"/>
                <a:gd name="T4" fmla="*/ 105 w 119"/>
                <a:gd name="T5" fmla="*/ 97 h 120"/>
                <a:gd name="T6" fmla="*/ 117 w 119"/>
                <a:gd name="T7" fmla="*/ 54 h 120"/>
                <a:gd name="T8" fmla="*/ 55 w 119"/>
                <a:gd name="T9" fmla="*/ 4 h 120"/>
                <a:gd name="T10" fmla="*/ 3 w 119"/>
                <a:gd name="T11" fmla="*/ 67 h 120"/>
                <a:gd name="T12" fmla="*/ 25 w 119"/>
                <a:gd name="T13" fmla="*/ 107 h 120"/>
                <a:gd name="T14" fmla="*/ 60 w 119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20">
                  <a:moveTo>
                    <a:pt x="60" y="120"/>
                  </a:moveTo>
                  <a:cubicBezTo>
                    <a:pt x="62" y="120"/>
                    <a:pt x="64" y="119"/>
                    <a:pt x="66" y="119"/>
                  </a:cubicBezTo>
                  <a:cubicBezTo>
                    <a:pt x="82" y="118"/>
                    <a:pt x="96" y="110"/>
                    <a:pt x="105" y="97"/>
                  </a:cubicBezTo>
                  <a:cubicBezTo>
                    <a:pt x="115" y="85"/>
                    <a:pt x="119" y="69"/>
                    <a:pt x="117" y="54"/>
                  </a:cubicBezTo>
                  <a:cubicBezTo>
                    <a:pt x="113" y="23"/>
                    <a:pt x="86" y="0"/>
                    <a:pt x="55" y="4"/>
                  </a:cubicBezTo>
                  <a:cubicBezTo>
                    <a:pt x="23" y="7"/>
                    <a:pt x="0" y="35"/>
                    <a:pt x="3" y="67"/>
                  </a:cubicBezTo>
                  <a:cubicBezTo>
                    <a:pt x="5" y="83"/>
                    <a:pt x="13" y="97"/>
                    <a:pt x="25" y="107"/>
                  </a:cubicBezTo>
                  <a:cubicBezTo>
                    <a:pt x="35" y="115"/>
                    <a:pt x="47" y="120"/>
                    <a:pt x="60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56" name="任意多边形: 形状 455">
              <a:extLst>
                <a:ext uri="{FF2B5EF4-FFF2-40B4-BE49-F238E27FC236}">
                  <a16:creationId xmlns:a16="http://schemas.microsoft.com/office/drawing/2014/main" id="{88E9BA89-7BB8-2994-AB9B-F3950400D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" y="592"/>
              <a:ext cx="42" cy="42"/>
            </a:xfrm>
            <a:custGeom>
              <a:avLst/>
              <a:gdLst>
                <a:gd name="T0" fmla="*/ 46 w 116"/>
                <a:gd name="T1" fmla="*/ 8 h 116"/>
                <a:gd name="T2" fmla="*/ 8 w 116"/>
                <a:gd name="T3" fmla="*/ 75 h 116"/>
                <a:gd name="T4" fmla="*/ 34 w 116"/>
                <a:gd name="T5" fmla="*/ 108 h 116"/>
                <a:gd name="T6" fmla="*/ 60 w 116"/>
                <a:gd name="T7" fmla="*/ 116 h 116"/>
                <a:gd name="T8" fmla="*/ 74 w 116"/>
                <a:gd name="T9" fmla="*/ 114 h 116"/>
                <a:gd name="T10" fmla="*/ 107 w 116"/>
                <a:gd name="T11" fmla="*/ 87 h 116"/>
                <a:gd name="T12" fmla="*/ 112 w 116"/>
                <a:gd name="T13" fmla="*/ 45 h 116"/>
                <a:gd name="T14" fmla="*/ 46 w 116"/>
                <a:gd name="T1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16">
                  <a:moveTo>
                    <a:pt x="46" y="8"/>
                  </a:moveTo>
                  <a:cubicBezTo>
                    <a:pt x="17" y="16"/>
                    <a:pt x="0" y="46"/>
                    <a:pt x="8" y="75"/>
                  </a:cubicBezTo>
                  <a:cubicBezTo>
                    <a:pt x="12" y="89"/>
                    <a:pt x="21" y="101"/>
                    <a:pt x="34" y="108"/>
                  </a:cubicBezTo>
                  <a:cubicBezTo>
                    <a:pt x="42" y="113"/>
                    <a:pt x="51" y="116"/>
                    <a:pt x="60" y="116"/>
                  </a:cubicBezTo>
                  <a:cubicBezTo>
                    <a:pt x="65" y="116"/>
                    <a:pt x="70" y="115"/>
                    <a:pt x="74" y="114"/>
                  </a:cubicBezTo>
                  <a:cubicBezTo>
                    <a:pt x="88" y="110"/>
                    <a:pt x="100" y="100"/>
                    <a:pt x="107" y="87"/>
                  </a:cubicBezTo>
                  <a:cubicBezTo>
                    <a:pt x="114" y="74"/>
                    <a:pt x="116" y="59"/>
                    <a:pt x="112" y="45"/>
                  </a:cubicBezTo>
                  <a:cubicBezTo>
                    <a:pt x="104" y="17"/>
                    <a:pt x="74" y="0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57" name="任意多边形: 形状 456">
              <a:extLst>
                <a:ext uri="{FF2B5EF4-FFF2-40B4-BE49-F238E27FC236}">
                  <a16:creationId xmlns:a16="http://schemas.microsoft.com/office/drawing/2014/main" id="{F4C18896-EB72-CE1E-0F7B-300556301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" y="615"/>
              <a:ext cx="40" cy="41"/>
            </a:xfrm>
            <a:custGeom>
              <a:avLst/>
              <a:gdLst>
                <a:gd name="T0" fmla="*/ 11 w 110"/>
                <a:gd name="T1" fmla="*/ 81 h 111"/>
                <a:gd name="T2" fmla="*/ 40 w 110"/>
                <a:gd name="T3" fmla="*/ 107 h 111"/>
                <a:gd name="T4" fmla="*/ 57 w 110"/>
                <a:gd name="T5" fmla="*/ 111 h 111"/>
                <a:gd name="T6" fmla="*/ 79 w 110"/>
                <a:gd name="T7" fmla="*/ 106 h 111"/>
                <a:gd name="T8" fmla="*/ 105 w 110"/>
                <a:gd name="T9" fmla="*/ 76 h 111"/>
                <a:gd name="T10" fmla="*/ 103 w 110"/>
                <a:gd name="T11" fmla="*/ 36 h 111"/>
                <a:gd name="T12" fmla="*/ 36 w 110"/>
                <a:gd name="T13" fmla="*/ 12 h 111"/>
                <a:gd name="T14" fmla="*/ 11 w 110"/>
                <a:gd name="T15" fmla="*/ 8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1">
                  <a:moveTo>
                    <a:pt x="11" y="81"/>
                  </a:moveTo>
                  <a:cubicBezTo>
                    <a:pt x="17" y="93"/>
                    <a:pt x="27" y="103"/>
                    <a:pt x="40" y="107"/>
                  </a:cubicBezTo>
                  <a:cubicBezTo>
                    <a:pt x="46" y="110"/>
                    <a:pt x="52" y="111"/>
                    <a:pt x="57" y="111"/>
                  </a:cubicBezTo>
                  <a:cubicBezTo>
                    <a:pt x="65" y="111"/>
                    <a:pt x="72" y="109"/>
                    <a:pt x="79" y="106"/>
                  </a:cubicBezTo>
                  <a:cubicBezTo>
                    <a:pt x="91" y="100"/>
                    <a:pt x="101" y="89"/>
                    <a:pt x="105" y="76"/>
                  </a:cubicBezTo>
                  <a:cubicBezTo>
                    <a:pt x="110" y="63"/>
                    <a:pt x="109" y="49"/>
                    <a:pt x="103" y="36"/>
                  </a:cubicBezTo>
                  <a:cubicBezTo>
                    <a:pt x="91" y="11"/>
                    <a:pt x="61" y="0"/>
                    <a:pt x="36" y="12"/>
                  </a:cubicBezTo>
                  <a:cubicBezTo>
                    <a:pt x="11" y="24"/>
                    <a:pt x="0" y="55"/>
                    <a:pt x="1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58" name="任意多边形: 形状 457">
              <a:extLst>
                <a:ext uri="{FF2B5EF4-FFF2-40B4-BE49-F238E27FC236}">
                  <a16:creationId xmlns:a16="http://schemas.microsoft.com/office/drawing/2014/main" id="{BDB6F02C-4C4A-E3BF-F1A5-F511ED155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" y="666"/>
              <a:ext cx="38" cy="38"/>
            </a:xfrm>
            <a:custGeom>
              <a:avLst/>
              <a:gdLst>
                <a:gd name="T0" fmla="*/ 45 w 103"/>
                <a:gd name="T1" fmla="*/ 102 h 103"/>
                <a:gd name="T2" fmla="*/ 54 w 103"/>
                <a:gd name="T3" fmla="*/ 103 h 103"/>
                <a:gd name="T4" fmla="*/ 81 w 103"/>
                <a:gd name="T5" fmla="*/ 94 h 103"/>
                <a:gd name="T6" fmla="*/ 101 w 103"/>
                <a:gd name="T7" fmla="*/ 62 h 103"/>
                <a:gd name="T8" fmla="*/ 93 w 103"/>
                <a:gd name="T9" fmla="*/ 26 h 103"/>
                <a:gd name="T10" fmla="*/ 26 w 103"/>
                <a:gd name="T11" fmla="*/ 15 h 103"/>
                <a:gd name="T12" fmla="*/ 14 w 103"/>
                <a:gd name="T13" fmla="*/ 82 h 103"/>
                <a:gd name="T14" fmla="*/ 45 w 103"/>
                <a:gd name="T15" fmla="*/ 10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45" y="102"/>
                  </a:moveTo>
                  <a:cubicBezTo>
                    <a:pt x="48" y="102"/>
                    <a:pt x="51" y="103"/>
                    <a:pt x="54" y="103"/>
                  </a:cubicBezTo>
                  <a:cubicBezTo>
                    <a:pt x="64" y="103"/>
                    <a:pt x="73" y="100"/>
                    <a:pt x="81" y="94"/>
                  </a:cubicBezTo>
                  <a:cubicBezTo>
                    <a:pt x="92" y="87"/>
                    <a:pt x="99" y="75"/>
                    <a:pt x="101" y="62"/>
                  </a:cubicBezTo>
                  <a:cubicBezTo>
                    <a:pt x="103" y="49"/>
                    <a:pt x="100" y="37"/>
                    <a:pt x="93" y="26"/>
                  </a:cubicBezTo>
                  <a:cubicBezTo>
                    <a:pt x="77" y="5"/>
                    <a:pt x="48" y="0"/>
                    <a:pt x="26" y="15"/>
                  </a:cubicBezTo>
                  <a:cubicBezTo>
                    <a:pt x="5" y="30"/>
                    <a:pt x="0" y="60"/>
                    <a:pt x="14" y="82"/>
                  </a:cubicBezTo>
                  <a:cubicBezTo>
                    <a:pt x="22" y="92"/>
                    <a:pt x="33" y="100"/>
                    <a:pt x="4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59" name="任意多边形: 形状 458">
              <a:extLst>
                <a:ext uri="{FF2B5EF4-FFF2-40B4-BE49-F238E27FC236}">
                  <a16:creationId xmlns:a16="http://schemas.microsoft.com/office/drawing/2014/main" id="{818B970B-10BD-C7DE-62ED-0E4D691E8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" y="745"/>
              <a:ext cx="35" cy="32"/>
            </a:xfrm>
            <a:custGeom>
              <a:avLst/>
              <a:gdLst>
                <a:gd name="T0" fmla="*/ 49 w 98"/>
                <a:gd name="T1" fmla="*/ 90 h 90"/>
                <a:gd name="T2" fmla="*/ 80 w 98"/>
                <a:gd name="T3" fmla="*/ 77 h 90"/>
                <a:gd name="T4" fmla="*/ 80 w 98"/>
                <a:gd name="T5" fmla="*/ 13 h 90"/>
                <a:gd name="T6" fmla="*/ 48 w 98"/>
                <a:gd name="T7" fmla="*/ 0 h 90"/>
                <a:gd name="T8" fmla="*/ 17 w 98"/>
                <a:gd name="T9" fmla="*/ 13 h 90"/>
                <a:gd name="T10" fmla="*/ 17 w 98"/>
                <a:gd name="T11" fmla="*/ 77 h 90"/>
                <a:gd name="T12" fmla="*/ 49 w 98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90">
                  <a:moveTo>
                    <a:pt x="49" y="90"/>
                  </a:moveTo>
                  <a:cubicBezTo>
                    <a:pt x="61" y="90"/>
                    <a:pt x="72" y="85"/>
                    <a:pt x="80" y="77"/>
                  </a:cubicBezTo>
                  <a:cubicBezTo>
                    <a:pt x="98" y="59"/>
                    <a:pt x="98" y="30"/>
                    <a:pt x="80" y="13"/>
                  </a:cubicBezTo>
                  <a:cubicBezTo>
                    <a:pt x="71" y="4"/>
                    <a:pt x="61" y="1"/>
                    <a:pt x="48" y="0"/>
                  </a:cubicBezTo>
                  <a:cubicBezTo>
                    <a:pt x="36" y="0"/>
                    <a:pt x="25" y="5"/>
                    <a:pt x="17" y="13"/>
                  </a:cubicBezTo>
                  <a:cubicBezTo>
                    <a:pt x="0" y="31"/>
                    <a:pt x="0" y="59"/>
                    <a:pt x="17" y="77"/>
                  </a:cubicBezTo>
                  <a:cubicBezTo>
                    <a:pt x="26" y="85"/>
                    <a:pt x="37" y="90"/>
                    <a:pt x="4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0" name="任意多边形: 形状 459">
              <a:extLst>
                <a:ext uri="{FF2B5EF4-FFF2-40B4-BE49-F238E27FC236}">
                  <a16:creationId xmlns:a16="http://schemas.microsoft.com/office/drawing/2014/main" id="{B4FA5ED3-49A7-4A1A-211E-E40B51D8F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" y="846"/>
              <a:ext cx="35" cy="31"/>
            </a:xfrm>
            <a:custGeom>
              <a:avLst/>
              <a:gdLst>
                <a:gd name="T0" fmla="*/ 47 w 95"/>
                <a:gd name="T1" fmla="*/ 85 h 85"/>
                <a:gd name="T2" fmla="*/ 55 w 95"/>
                <a:gd name="T3" fmla="*/ 84 h 85"/>
                <a:gd name="T4" fmla="*/ 82 w 95"/>
                <a:gd name="T5" fmla="*/ 67 h 85"/>
                <a:gd name="T6" fmla="*/ 71 w 95"/>
                <a:gd name="T7" fmla="*/ 8 h 85"/>
                <a:gd name="T8" fmla="*/ 40 w 95"/>
                <a:gd name="T9" fmla="*/ 2 h 85"/>
                <a:gd name="T10" fmla="*/ 13 w 95"/>
                <a:gd name="T11" fmla="*/ 20 h 85"/>
                <a:gd name="T12" fmla="*/ 24 w 95"/>
                <a:gd name="T13" fmla="*/ 78 h 85"/>
                <a:gd name="T14" fmla="*/ 47 w 95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85">
                  <a:moveTo>
                    <a:pt x="47" y="85"/>
                  </a:moveTo>
                  <a:cubicBezTo>
                    <a:pt x="50" y="85"/>
                    <a:pt x="53" y="85"/>
                    <a:pt x="55" y="84"/>
                  </a:cubicBezTo>
                  <a:cubicBezTo>
                    <a:pt x="66" y="82"/>
                    <a:pt x="76" y="76"/>
                    <a:pt x="82" y="67"/>
                  </a:cubicBezTo>
                  <a:cubicBezTo>
                    <a:pt x="95" y="47"/>
                    <a:pt x="90" y="21"/>
                    <a:pt x="71" y="8"/>
                  </a:cubicBezTo>
                  <a:cubicBezTo>
                    <a:pt x="61" y="2"/>
                    <a:pt x="51" y="0"/>
                    <a:pt x="40" y="2"/>
                  </a:cubicBezTo>
                  <a:cubicBezTo>
                    <a:pt x="29" y="4"/>
                    <a:pt x="19" y="11"/>
                    <a:pt x="13" y="20"/>
                  </a:cubicBezTo>
                  <a:cubicBezTo>
                    <a:pt x="0" y="39"/>
                    <a:pt x="5" y="65"/>
                    <a:pt x="24" y="78"/>
                  </a:cubicBezTo>
                  <a:cubicBezTo>
                    <a:pt x="31" y="83"/>
                    <a:pt x="39" y="85"/>
                    <a:pt x="4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1" name="任意多边形: 形状 460">
              <a:extLst>
                <a:ext uri="{FF2B5EF4-FFF2-40B4-BE49-F238E27FC236}">
                  <a16:creationId xmlns:a16="http://schemas.microsoft.com/office/drawing/2014/main" id="{4C768F34-5CA6-F635-22EC-AECF653D6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" y="973"/>
              <a:ext cx="32" cy="29"/>
            </a:xfrm>
            <a:custGeom>
              <a:avLst/>
              <a:gdLst>
                <a:gd name="T0" fmla="*/ 29 w 87"/>
                <a:gd name="T1" fmla="*/ 75 h 78"/>
                <a:gd name="T2" fmla="*/ 44 w 87"/>
                <a:gd name="T3" fmla="*/ 78 h 78"/>
                <a:gd name="T4" fmla="*/ 58 w 87"/>
                <a:gd name="T5" fmla="*/ 75 h 78"/>
                <a:gd name="T6" fmla="*/ 79 w 87"/>
                <a:gd name="T7" fmla="*/ 54 h 78"/>
                <a:gd name="T8" fmla="*/ 58 w 87"/>
                <a:gd name="T9" fmla="*/ 4 h 78"/>
                <a:gd name="T10" fmla="*/ 29 w 87"/>
                <a:gd name="T11" fmla="*/ 4 h 78"/>
                <a:gd name="T12" fmla="*/ 8 w 87"/>
                <a:gd name="T13" fmla="*/ 25 h 78"/>
                <a:gd name="T14" fmla="*/ 29 w 87"/>
                <a:gd name="T15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78">
                  <a:moveTo>
                    <a:pt x="29" y="75"/>
                  </a:moveTo>
                  <a:cubicBezTo>
                    <a:pt x="33" y="77"/>
                    <a:pt x="39" y="78"/>
                    <a:pt x="44" y="78"/>
                  </a:cubicBezTo>
                  <a:cubicBezTo>
                    <a:pt x="48" y="78"/>
                    <a:pt x="53" y="77"/>
                    <a:pt x="58" y="75"/>
                  </a:cubicBezTo>
                  <a:cubicBezTo>
                    <a:pt x="68" y="71"/>
                    <a:pt x="75" y="64"/>
                    <a:pt x="79" y="54"/>
                  </a:cubicBezTo>
                  <a:cubicBezTo>
                    <a:pt x="87" y="35"/>
                    <a:pt x="78" y="12"/>
                    <a:pt x="58" y="4"/>
                  </a:cubicBezTo>
                  <a:cubicBezTo>
                    <a:pt x="49" y="0"/>
                    <a:pt x="39" y="0"/>
                    <a:pt x="29" y="4"/>
                  </a:cubicBezTo>
                  <a:cubicBezTo>
                    <a:pt x="20" y="7"/>
                    <a:pt x="12" y="15"/>
                    <a:pt x="8" y="25"/>
                  </a:cubicBezTo>
                  <a:cubicBezTo>
                    <a:pt x="0" y="44"/>
                    <a:pt x="9" y="67"/>
                    <a:pt x="29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2" name="任意多边形: 形状 461">
              <a:extLst>
                <a:ext uri="{FF2B5EF4-FFF2-40B4-BE49-F238E27FC236}">
                  <a16:creationId xmlns:a16="http://schemas.microsoft.com/office/drawing/2014/main" id="{EC815ABB-76EB-A472-1F90-BBDD6605F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" y="2524"/>
              <a:ext cx="103" cy="95"/>
            </a:xfrm>
            <a:custGeom>
              <a:avLst/>
              <a:gdLst>
                <a:gd name="T0" fmla="*/ 61 w 281"/>
                <a:gd name="T1" fmla="*/ 230 h 259"/>
                <a:gd name="T2" fmla="*/ 140 w 281"/>
                <a:gd name="T3" fmla="*/ 259 h 259"/>
                <a:gd name="T4" fmla="*/ 152 w 281"/>
                <a:gd name="T5" fmla="*/ 258 h 259"/>
                <a:gd name="T6" fmla="*/ 237 w 281"/>
                <a:gd name="T7" fmla="*/ 212 h 259"/>
                <a:gd name="T8" fmla="*/ 219 w 281"/>
                <a:gd name="T9" fmla="*/ 33 h 259"/>
                <a:gd name="T10" fmla="*/ 124 w 281"/>
                <a:gd name="T11" fmla="*/ 5 h 259"/>
                <a:gd name="T12" fmla="*/ 38 w 281"/>
                <a:gd name="T13" fmla="*/ 56 h 259"/>
                <a:gd name="T14" fmla="*/ 61 w 281"/>
                <a:gd name="T15" fmla="*/ 23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259">
                  <a:moveTo>
                    <a:pt x="61" y="230"/>
                  </a:moveTo>
                  <a:cubicBezTo>
                    <a:pt x="83" y="248"/>
                    <a:pt x="111" y="259"/>
                    <a:pt x="140" y="259"/>
                  </a:cubicBezTo>
                  <a:cubicBezTo>
                    <a:pt x="144" y="259"/>
                    <a:pt x="148" y="258"/>
                    <a:pt x="152" y="258"/>
                  </a:cubicBezTo>
                  <a:cubicBezTo>
                    <a:pt x="185" y="255"/>
                    <a:pt x="216" y="238"/>
                    <a:pt x="237" y="212"/>
                  </a:cubicBezTo>
                  <a:cubicBezTo>
                    <a:pt x="281" y="158"/>
                    <a:pt x="273" y="77"/>
                    <a:pt x="219" y="33"/>
                  </a:cubicBezTo>
                  <a:cubicBezTo>
                    <a:pt x="193" y="11"/>
                    <a:pt x="159" y="0"/>
                    <a:pt x="124" y="5"/>
                  </a:cubicBezTo>
                  <a:cubicBezTo>
                    <a:pt x="90" y="10"/>
                    <a:pt x="58" y="28"/>
                    <a:pt x="38" y="56"/>
                  </a:cubicBezTo>
                  <a:cubicBezTo>
                    <a:pt x="0" y="111"/>
                    <a:pt x="10" y="187"/>
                    <a:pt x="61" y="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3" name="任意多边形: 形状 462">
              <a:extLst>
                <a:ext uri="{FF2B5EF4-FFF2-40B4-BE49-F238E27FC236}">
                  <a16:creationId xmlns:a16="http://schemas.microsoft.com/office/drawing/2014/main" id="{B5CFB999-7B0A-A3FA-2383-FE153A2E2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" y="2629"/>
              <a:ext cx="101" cy="93"/>
            </a:xfrm>
            <a:custGeom>
              <a:avLst/>
              <a:gdLst>
                <a:gd name="T0" fmla="*/ 199 w 277"/>
                <a:gd name="T1" fmla="*/ 21 h 253"/>
                <a:gd name="T2" fmla="*/ 104 w 277"/>
                <a:gd name="T3" fmla="*/ 9 h 253"/>
                <a:gd name="T4" fmla="*/ 28 w 277"/>
                <a:gd name="T5" fmla="*/ 72 h 253"/>
                <a:gd name="T6" fmla="*/ 76 w 277"/>
                <a:gd name="T7" fmla="*/ 236 h 253"/>
                <a:gd name="T8" fmla="*/ 138 w 277"/>
                <a:gd name="T9" fmla="*/ 253 h 253"/>
                <a:gd name="T10" fmla="*/ 168 w 277"/>
                <a:gd name="T11" fmla="*/ 249 h 253"/>
                <a:gd name="T12" fmla="*/ 243 w 277"/>
                <a:gd name="T13" fmla="*/ 191 h 253"/>
                <a:gd name="T14" fmla="*/ 199 w 277"/>
                <a:gd name="T15" fmla="*/ 2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" h="253">
                  <a:moveTo>
                    <a:pt x="199" y="21"/>
                  </a:moveTo>
                  <a:cubicBezTo>
                    <a:pt x="171" y="4"/>
                    <a:pt x="136" y="0"/>
                    <a:pt x="104" y="9"/>
                  </a:cubicBezTo>
                  <a:cubicBezTo>
                    <a:pt x="71" y="19"/>
                    <a:pt x="43" y="42"/>
                    <a:pt x="28" y="72"/>
                  </a:cubicBezTo>
                  <a:cubicBezTo>
                    <a:pt x="0" y="131"/>
                    <a:pt x="21" y="203"/>
                    <a:pt x="76" y="236"/>
                  </a:cubicBezTo>
                  <a:cubicBezTo>
                    <a:pt x="95" y="247"/>
                    <a:pt x="116" y="253"/>
                    <a:pt x="138" y="253"/>
                  </a:cubicBezTo>
                  <a:cubicBezTo>
                    <a:pt x="148" y="253"/>
                    <a:pt x="158" y="252"/>
                    <a:pt x="168" y="249"/>
                  </a:cubicBezTo>
                  <a:cubicBezTo>
                    <a:pt x="200" y="241"/>
                    <a:pt x="227" y="220"/>
                    <a:pt x="243" y="191"/>
                  </a:cubicBezTo>
                  <a:cubicBezTo>
                    <a:pt x="277" y="132"/>
                    <a:pt x="258" y="56"/>
                    <a:pt x="19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4" name="任意多边形: 形状 463">
              <a:extLst>
                <a:ext uri="{FF2B5EF4-FFF2-40B4-BE49-F238E27FC236}">
                  <a16:creationId xmlns:a16="http://schemas.microsoft.com/office/drawing/2014/main" id="{AE0D8367-3D9F-E298-A906-2D9858DB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" y="2711"/>
              <a:ext cx="98" cy="91"/>
            </a:xfrm>
            <a:custGeom>
              <a:avLst/>
              <a:gdLst>
                <a:gd name="T0" fmla="*/ 244 w 268"/>
                <a:gd name="T1" fmla="*/ 169 h 247"/>
                <a:gd name="T2" fmla="*/ 176 w 268"/>
                <a:gd name="T3" fmla="*/ 12 h 247"/>
                <a:gd name="T4" fmla="*/ 82 w 268"/>
                <a:gd name="T5" fmla="*/ 15 h 247"/>
                <a:gd name="T6" fmla="*/ 19 w 268"/>
                <a:gd name="T7" fmla="*/ 88 h 247"/>
                <a:gd name="T8" fmla="*/ 89 w 268"/>
                <a:gd name="T9" fmla="*/ 238 h 247"/>
                <a:gd name="T10" fmla="*/ 133 w 268"/>
                <a:gd name="T11" fmla="*/ 247 h 247"/>
                <a:gd name="T12" fmla="*/ 180 w 268"/>
                <a:gd name="T13" fmla="*/ 237 h 247"/>
                <a:gd name="T14" fmla="*/ 244 w 268"/>
                <a:gd name="T15" fmla="*/ 16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247">
                  <a:moveTo>
                    <a:pt x="244" y="169"/>
                  </a:moveTo>
                  <a:cubicBezTo>
                    <a:pt x="268" y="107"/>
                    <a:pt x="237" y="36"/>
                    <a:pt x="176" y="12"/>
                  </a:cubicBezTo>
                  <a:cubicBezTo>
                    <a:pt x="146" y="0"/>
                    <a:pt x="113" y="1"/>
                    <a:pt x="82" y="15"/>
                  </a:cubicBezTo>
                  <a:cubicBezTo>
                    <a:pt x="52" y="30"/>
                    <a:pt x="29" y="56"/>
                    <a:pt x="19" y="88"/>
                  </a:cubicBezTo>
                  <a:cubicBezTo>
                    <a:pt x="0" y="149"/>
                    <a:pt x="31" y="215"/>
                    <a:pt x="89" y="238"/>
                  </a:cubicBezTo>
                  <a:cubicBezTo>
                    <a:pt x="103" y="244"/>
                    <a:pt x="118" y="247"/>
                    <a:pt x="133" y="247"/>
                  </a:cubicBezTo>
                  <a:cubicBezTo>
                    <a:pt x="149" y="247"/>
                    <a:pt x="165" y="243"/>
                    <a:pt x="180" y="237"/>
                  </a:cubicBezTo>
                  <a:cubicBezTo>
                    <a:pt x="209" y="224"/>
                    <a:pt x="232" y="200"/>
                    <a:pt x="244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5" name="任意多边形: 形状 464">
              <a:extLst>
                <a:ext uri="{FF2B5EF4-FFF2-40B4-BE49-F238E27FC236}">
                  <a16:creationId xmlns:a16="http://schemas.microsoft.com/office/drawing/2014/main" id="{9036601F-0BB4-263F-C590-7C128962C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" y="2769"/>
              <a:ext cx="93" cy="89"/>
            </a:xfrm>
            <a:custGeom>
              <a:avLst/>
              <a:gdLst>
                <a:gd name="T0" fmla="*/ 150 w 253"/>
                <a:gd name="T1" fmla="*/ 7 h 241"/>
                <a:gd name="T2" fmla="*/ 61 w 253"/>
                <a:gd name="T3" fmla="*/ 24 h 241"/>
                <a:gd name="T4" fmla="*/ 10 w 253"/>
                <a:gd name="T5" fmla="*/ 104 h 241"/>
                <a:gd name="T6" fmla="*/ 100 w 253"/>
                <a:gd name="T7" fmla="*/ 238 h 241"/>
                <a:gd name="T8" fmla="*/ 125 w 253"/>
                <a:gd name="T9" fmla="*/ 241 h 241"/>
                <a:gd name="T10" fmla="*/ 187 w 253"/>
                <a:gd name="T11" fmla="*/ 223 h 241"/>
                <a:gd name="T12" fmla="*/ 239 w 253"/>
                <a:gd name="T13" fmla="*/ 148 h 241"/>
                <a:gd name="T14" fmla="*/ 150 w 253"/>
                <a:gd name="T15" fmla="*/ 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241">
                  <a:moveTo>
                    <a:pt x="150" y="7"/>
                  </a:moveTo>
                  <a:cubicBezTo>
                    <a:pt x="119" y="0"/>
                    <a:pt x="88" y="6"/>
                    <a:pt x="61" y="24"/>
                  </a:cubicBezTo>
                  <a:cubicBezTo>
                    <a:pt x="33" y="43"/>
                    <a:pt x="15" y="72"/>
                    <a:pt x="10" y="104"/>
                  </a:cubicBezTo>
                  <a:cubicBezTo>
                    <a:pt x="0" y="165"/>
                    <a:pt x="40" y="224"/>
                    <a:pt x="100" y="238"/>
                  </a:cubicBezTo>
                  <a:cubicBezTo>
                    <a:pt x="108" y="240"/>
                    <a:pt x="117" y="241"/>
                    <a:pt x="125" y="241"/>
                  </a:cubicBezTo>
                  <a:cubicBezTo>
                    <a:pt x="147" y="241"/>
                    <a:pt x="168" y="235"/>
                    <a:pt x="187" y="223"/>
                  </a:cubicBezTo>
                  <a:cubicBezTo>
                    <a:pt x="213" y="206"/>
                    <a:pt x="232" y="179"/>
                    <a:pt x="239" y="148"/>
                  </a:cubicBezTo>
                  <a:cubicBezTo>
                    <a:pt x="253" y="84"/>
                    <a:pt x="213" y="21"/>
                    <a:pt x="1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6" name="任意多边形: 形状 465">
              <a:extLst>
                <a:ext uri="{FF2B5EF4-FFF2-40B4-BE49-F238E27FC236}">
                  <a16:creationId xmlns:a16="http://schemas.microsoft.com/office/drawing/2014/main" id="{70AE1026-2D93-40BC-FB68-15A6F847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2805"/>
              <a:ext cx="84" cy="85"/>
            </a:xfrm>
            <a:custGeom>
              <a:avLst/>
              <a:gdLst>
                <a:gd name="T0" fmla="*/ 121 w 229"/>
                <a:gd name="T1" fmla="*/ 2 h 233"/>
                <a:gd name="T2" fmla="*/ 38 w 229"/>
                <a:gd name="T3" fmla="*/ 32 h 233"/>
                <a:gd name="T4" fmla="*/ 0 w 229"/>
                <a:gd name="T5" fmla="*/ 117 h 233"/>
                <a:gd name="T6" fmla="*/ 106 w 229"/>
                <a:gd name="T7" fmla="*/ 233 h 233"/>
                <a:gd name="T8" fmla="*/ 114 w 229"/>
                <a:gd name="T9" fmla="*/ 233 h 233"/>
                <a:gd name="T10" fmla="*/ 188 w 229"/>
                <a:gd name="T11" fmla="*/ 205 h 233"/>
                <a:gd name="T12" fmla="*/ 227 w 229"/>
                <a:gd name="T13" fmla="*/ 125 h 233"/>
                <a:gd name="T14" fmla="*/ 199 w 229"/>
                <a:gd name="T15" fmla="*/ 42 h 233"/>
                <a:gd name="T16" fmla="*/ 121 w 229"/>
                <a:gd name="T17" fmla="*/ 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33">
                  <a:moveTo>
                    <a:pt x="121" y="2"/>
                  </a:moveTo>
                  <a:cubicBezTo>
                    <a:pt x="90" y="0"/>
                    <a:pt x="61" y="11"/>
                    <a:pt x="38" y="32"/>
                  </a:cubicBezTo>
                  <a:cubicBezTo>
                    <a:pt x="14" y="54"/>
                    <a:pt x="0" y="85"/>
                    <a:pt x="0" y="117"/>
                  </a:cubicBezTo>
                  <a:cubicBezTo>
                    <a:pt x="0" y="178"/>
                    <a:pt x="46" y="229"/>
                    <a:pt x="106" y="233"/>
                  </a:cubicBezTo>
                  <a:cubicBezTo>
                    <a:pt x="109" y="233"/>
                    <a:pt x="111" y="233"/>
                    <a:pt x="114" y="233"/>
                  </a:cubicBezTo>
                  <a:cubicBezTo>
                    <a:pt x="141" y="233"/>
                    <a:pt x="167" y="223"/>
                    <a:pt x="188" y="205"/>
                  </a:cubicBezTo>
                  <a:cubicBezTo>
                    <a:pt x="211" y="185"/>
                    <a:pt x="225" y="157"/>
                    <a:pt x="227" y="125"/>
                  </a:cubicBezTo>
                  <a:cubicBezTo>
                    <a:pt x="229" y="95"/>
                    <a:pt x="219" y="65"/>
                    <a:pt x="199" y="42"/>
                  </a:cubicBezTo>
                  <a:cubicBezTo>
                    <a:pt x="179" y="18"/>
                    <a:pt x="151" y="4"/>
                    <a:pt x="12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7" name="任意多边形: 形状 466">
              <a:extLst>
                <a:ext uri="{FF2B5EF4-FFF2-40B4-BE49-F238E27FC236}">
                  <a16:creationId xmlns:a16="http://schemas.microsoft.com/office/drawing/2014/main" id="{BE2222FD-38C8-2181-2616-7BB81B466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" y="2816"/>
              <a:ext cx="84" cy="83"/>
            </a:xfrm>
            <a:custGeom>
              <a:avLst/>
              <a:gdLst>
                <a:gd name="T0" fmla="*/ 105 w 229"/>
                <a:gd name="T1" fmla="*/ 3 h 227"/>
                <a:gd name="T2" fmla="*/ 28 w 229"/>
                <a:gd name="T3" fmla="*/ 44 h 227"/>
                <a:gd name="T4" fmla="*/ 4 w 229"/>
                <a:gd name="T5" fmla="*/ 131 h 227"/>
                <a:gd name="T6" fmla="*/ 114 w 229"/>
                <a:gd name="T7" fmla="*/ 227 h 227"/>
                <a:gd name="T8" fmla="*/ 123 w 229"/>
                <a:gd name="T9" fmla="*/ 227 h 227"/>
                <a:gd name="T10" fmla="*/ 224 w 229"/>
                <a:gd name="T11" fmla="*/ 106 h 227"/>
                <a:gd name="T12" fmla="*/ 185 w 229"/>
                <a:gd name="T13" fmla="*/ 28 h 227"/>
                <a:gd name="T14" fmla="*/ 105 w 229"/>
                <a:gd name="T15" fmla="*/ 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227">
                  <a:moveTo>
                    <a:pt x="105" y="3"/>
                  </a:moveTo>
                  <a:cubicBezTo>
                    <a:pt x="75" y="5"/>
                    <a:pt x="48" y="20"/>
                    <a:pt x="28" y="44"/>
                  </a:cubicBezTo>
                  <a:cubicBezTo>
                    <a:pt x="9" y="69"/>
                    <a:pt x="0" y="100"/>
                    <a:pt x="4" y="131"/>
                  </a:cubicBezTo>
                  <a:cubicBezTo>
                    <a:pt x="12" y="186"/>
                    <a:pt x="60" y="227"/>
                    <a:pt x="114" y="227"/>
                  </a:cubicBezTo>
                  <a:cubicBezTo>
                    <a:pt x="117" y="227"/>
                    <a:pt x="120" y="227"/>
                    <a:pt x="123" y="227"/>
                  </a:cubicBezTo>
                  <a:cubicBezTo>
                    <a:pt x="184" y="222"/>
                    <a:pt x="229" y="167"/>
                    <a:pt x="224" y="106"/>
                  </a:cubicBezTo>
                  <a:cubicBezTo>
                    <a:pt x="222" y="75"/>
                    <a:pt x="208" y="48"/>
                    <a:pt x="185" y="28"/>
                  </a:cubicBezTo>
                  <a:cubicBezTo>
                    <a:pt x="162" y="9"/>
                    <a:pt x="134" y="0"/>
                    <a:pt x="10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8" name="任意多边形: 形状 467">
              <a:extLst>
                <a:ext uri="{FF2B5EF4-FFF2-40B4-BE49-F238E27FC236}">
                  <a16:creationId xmlns:a16="http://schemas.microsoft.com/office/drawing/2014/main" id="{1BB8A4E0-31CF-3740-5C4B-C8696F03F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804"/>
              <a:ext cx="84" cy="81"/>
            </a:xfrm>
            <a:custGeom>
              <a:avLst/>
              <a:gdLst>
                <a:gd name="T0" fmla="*/ 112 w 230"/>
                <a:gd name="T1" fmla="*/ 223 h 223"/>
                <a:gd name="T2" fmla="*/ 137 w 230"/>
                <a:gd name="T3" fmla="*/ 220 h 223"/>
                <a:gd name="T4" fmla="*/ 216 w 230"/>
                <a:gd name="T5" fmla="*/ 88 h 223"/>
                <a:gd name="T6" fmla="*/ 167 w 230"/>
                <a:gd name="T7" fmla="*/ 20 h 223"/>
                <a:gd name="T8" fmla="*/ 86 w 230"/>
                <a:gd name="T9" fmla="*/ 7 h 223"/>
                <a:gd name="T10" fmla="*/ 19 w 230"/>
                <a:gd name="T11" fmla="*/ 58 h 223"/>
                <a:gd name="T12" fmla="*/ 8 w 230"/>
                <a:gd name="T13" fmla="*/ 145 h 223"/>
                <a:gd name="T14" fmla="*/ 112 w 230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223">
                  <a:moveTo>
                    <a:pt x="112" y="223"/>
                  </a:moveTo>
                  <a:cubicBezTo>
                    <a:pt x="121" y="223"/>
                    <a:pt x="129" y="222"/>
                    <a:pt x="137" y="220"/>
                  </a:cubicBezTo>
                  <a:cubicBezTo>
                    <a:pt x="194" y="206"/>
                    <a:pt x="230" y="147"/>
                    <a:pt x="216" y="88"/>
                  </a:cubicBezTo>
                  <a:cubicBezTo>
                    <a:pt x="210" y="59"/>
                    <a:pt x="192" y="35"/>
                    <a:pt x="167" y="20"/>
                  </a:cubicBezTo>
                  <a:cubicBezTo>
                    <a:pt x="143" y="5"/>
                    <a:pt x="114" y="0"/>
                    <a:pt x="86" y="7"/>
                  </a:cubicBezTo>
                  <a:cubicBezTo>
                    <a:pt x="58" y="14"/>
                    <a:pt x="34" y="32"/>
                    <a:pt x="19" y="58"/>
                  </a:cubicBezTo>
                  <a:cubicBezTo>
                    <a:pt x="4" y="84"/>
                    <a:pt x="0" y="116"/>
                    <a:pt x="8" y="145"/>
                  </a:cubicBezTo>
                  <a:cubicBezTo>
                    <a:pt x="22" y="191"/>
                    <a:pt x="66" y="223"/>
                    <a:pt x="11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9" name="任意多边形: 形状 468">
              <a:extLst>
                <a:ext uri="{FF2B5EF4-FFF2-40B4-BE49-F238E27FC236}">
                  <a16:creationId xmlns:a16="http://schemas.microsoft.com/office/drawing/2014/main" id="{0239B4C8-2536-79CD-CA97-5445C7DF2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2769"/>
              <a:ext cx="83" cy="79"/>
            </a:xfrm>
            <a:custGeom>
              <a:avLst/>
              <a:gdLst>
                <a:gd name="T0" fmla="*/ 147 w 227"/>
                <a:gd name="T1" fmla="*/ 208 h 216"/>
                <a:gd name="T2" fmla="*/ 205 w 227"/>
                <a:gd name="T3" fmla="*/ 70 h 216"/>
                <a:gd name="T4" fmla="*/ 148 w 227"/>
                <a:gd name="T5" fmla="*/ 11 h 216"/>
                <a:gd name="T6" fmla="*/ 68 w 227"/>
                <a:gd name="T7" fmla="*/ 11 h 216"/>
                <a:gd name="T8" fmla="*/ 11 w 227"/>
                <a:gd name="T9" fmla="*/ 70 h 216"/>
                <a:gd name="T10" fmla="*/ 13 w 227"/>
                <a:gd name="T11" fmla="*/ 155 h 216"/>
                <a:gd name="T12" fmla="*/ 109 w 227"/>
                <a:gd name="T13" fmla="*/ 216 h 216"/>
                <a:gd name="T14" fmla="*/ 147 w 227"/>
                <a:gd name="T15" fmla="*/ 2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216">
                  <a:moveTo>
                    <a:pt x="147" y="208"/>
                  </a:moveTo>
                  <a:cubicBezTo>
                    <a:pt x="201" y="186"/>
                    <a:pt x="227" y="124"/>
                    <a:pt x="205" y="70"/>
                  </a:cubicBezTo>
                  <a:cubicBezTo>
                    <a:pt x="195" y="43"/>
                    <a:pt x="174" y="22"/>
                    <a:pt x="148" y="11"/>
                  </a:cubicBezTo>
                  <a:cubicBezTo>
                    <a:pt x="122" y="0"/>
                    <a:pt x="94" y="0"/>
                    <a:pt x="68" y="11"/>
                  </a:cubicBezTo>
                  <a:cubicBezTo>
                    <a:pt x="42" y="22"/>
                    <a:pt x="21" y="43"/>
                    <a:pt x="11" y="70"/>
                  </a:cubicBezTo>
                  <a:cubicBezTo>
                    <a:pt x="0" y="98"/>
                    <a:pt x="1" y="129"/>
                    <a:pt x="13" y="155"/>
                  </a:cubicBezTo>
                  <a:cubicBezTo>
                    <a:pt x="31" y="193"/>
                    <a:pt x="69" y="216"/>
                    <a:pt x="109" y="216"/>
                  </a:cubicBezTo>
                  <a:cubicBezTo>
                    <a:pt x="122" y="216"/>
                    <a:pt x="135" y="213"/>
                    <a:pt x="14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0" name="任意多边形: 形状 469">
              <a:extLst>
                <a:ext uri="{FF2B5EF4-FFF2-40B4-BE49-F238E27FC236}">
                  <a16:creationId xmlns:a16="http://schemas.microsoft.com/office/drawing/2014/main" id="{7FA888C4-2DE9-4A28-AEB9-0F9F55EC6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9" y="2711"/>
              <a:ext cx="82" cy="77"/>
            </a:xfrm>
            <a:custGeom>
              <a:avLst/>
              <a:gdLst>
                <a:gd name="T0" fmla="*/ 193 w 222"/>
                <a:gd name="T1" fmla="*/ 55 h 211"/>
                <a:gd name="T2" fmla="*/ 130 w 222"/>
                <a:gd name="T3" fmla="*/ 7 h 211"/>
                <a:gd name="T4" fmla="*/ 53 w 222"/>
                <a:gd name="T5" fmla="*/ 19 h 211"/>
                <a:gd name="T6" fmla="*/ 6 w 222"/>
                <a:gd name="T7" fmla="*/ 85 h 211"/>
                <a:gd name="T8" fmla="*/ 21 w 222"/>
                <a:gd name="T9" fmla="*/ 166 h 211"/>
                <a:gd name="T10" fmla="*/ 106 w 222"/>
                <a:gd name="T11" fmla="*/ 211 h 211"/>
                <a:gd name="T12" fmla="*/ 158 w 222"/>
                <a:gd name="T13" fmla="*/ 196 h 211"/>
                <a:gd name="T14" fmla="*/ 193 w 222"/>
                <a:gd name="T15" fmla="*/ 5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11">
                  <a:moveTo>
                    <a:pt x="193" y="55"/>
                  </a:moveTo>
                  <a:cubicBezTo>
                    <a:pt x="179" y="31"/>
                    <a:pt x="156" y="14"/>
                    <a:pt x="130" y="7"/>
                  </a:cubicBezTo>
                  <a:cubicBezTo>
                    <a:pt x="103" y="0"/>
                    <a:pt x="76" y="5"/>
                    <a:pt x="53" y="19"/>
                  </a:cubicBezTo>
                  <a:cubicBezTo>
                    <a:pt x="29" y="33"/>
                    <a:pt x="12" y="57"/>
                    <a:pt x="6" y="85"/>
                  </a:cubicBezTo>
                  <a:cubicBezTo>
                    <a:pt x="0" y="113"/>
                    <a:pt x="5" y="142"/>
                    <a:pt x="21" y="166"/>
                  </a:cubicBezTo>
                  <a:cubicBezTo>
                    <a:pt x="40" y="195"/>
                    <a:pt x="73" y="211"/>
                    <a:pt x="106" y="211"/>
                  </a:cubicBezTo>
                  <a:cubicBezTo>
                    <a:pt x="124" y="211"/>
                    <a:pt x="142" y="206"/>
                    <a:pt x="158" y="196"/>
                  </a:cubicBezTo>
                  <a:cubicBezTo>
                    <a:pt x="206" y="167"/>
                    <a:pt x="222" y="103"/>
                    <a:pt x="19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1" name="任意多边形: 形状 470">
              <a:extLst>
                <a:ext uri="{FF2B5EF4-FFF2-40B4-BE49-F238E27FC236}">
                  <a16:creationId xmlns:a16="http://schemas.microsoft.com/office/drawing/2014/main" id="{5A28EA89-7D64-FDAE-D39B-696383D31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" y="2630"/>
              <a:ext cx="77" cy="74"/>
            </a:xfrm>
            <a:custGeom>
              <a:avLst/>
              <a:gdLst>
                <a:gd name="T0" fmla="*/ 177 w 211"/>
                <a:gd name="T1" fmla="*/ 38 h 203"/>
                <a:gd name="T2" fmla="*/ 109 w 211"/>
                <a:gd name="T3" fmla="*/ 3 h 203"/>
                <a:gd name="T4" fmla="*/ 37 w 211"/>
                <a:gd name="T5" fmla="*/ 25 h 203"/>
                <a:gd name="T6" fmla="*/ 2 w 211"/>
                <a:gd name="T7" fmla="*/ 96 h 203"/>
                <a:gd name="T8" fmla="*/ 28 w 211"/>
                <a:gd name="T9" fmla="*/ 171 h 203"/>
                <a:gd name="T10" fmla="*/ 100 w 211"/>
                <a:gd name="T11" fmla="*/ 203 h 203"/>
                <a:gd name="T12" fmla="*/ 164 w 211"/>
                <a:gd name="T13" fmla="*/ 180 h 203"/>
                <a:gd name="T14" fmla="*/ 177 w 211"/>
                <a:gd name="T15" fmla="*/ 3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203">
                  <a:moveTo>
                    <a:pt x="177" y="38"/>
                  </a:moveTo>
                  <a:cubicBezTo>
                    <a:pt x="160" y="18"/>
                    <a:pt x="136" y="5"/>
                    <a:pt x="109" y="3"/>
                  </a:cubicBezTo>
                  <a:cubicBezTo>
                    <a:pt x="83" y="0"/>
                    <a:pt x="57" y="8"/>
                    <a:pt x="37" y="25"/>
                  </a:cubicBezTo>
                  <a:cubicBezTo>
                    <a:pt x="16" y="43"/>
                    <a:pt x="4" y="69"/>
                    <a:pt x="2" y="96"/>
                  </a:cubicBezTo>
                  <a:cubicBezTo>
                    <a:pt x="0" y="124"/>
                    <a:pt x="10" y="152"/>
                    <a:pt x="28" y="171"/>
                  </a:cubicBezTo>
                  <a:cubicBezTo>
                    <a:pt x="47" y="192"/>
                    <a:pt x="74" y="203"/>
                    <a:pt x="100" y="203"/>
                  </a:cubicBezTo>
                  <a:cubicBezTo>
                    <a:pt x="123" y="203"/>
                    <a:pt x="146" y="195"/>
                    <a:pt x="164" y="180"/>
                  </a:cubicBezTo>
                  <a:cubicBezTo>
                    <a:pt x="206" y="144"/>
                    <a:pt x="211" y="81"/>
                    <a:pt x="17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2" name="任意多边形: 形状 471">
              <a:extLst>
                <a:ext uri="{FF2B5EF4-FFF2-40B4-BE49-F238E27FC236}">
                  <a16:creationId xmlns:a16="http://schemas.microsoft.com/office/drawing/2014/main" id="{02E3E045-A714-8585-33F9-F7A0DB514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" y="2526"/>
              <a:ext cx="75" cy="72"/>
            </a:xfrm>
            <a:custGeom>
              <a:avLst/>
              <a:gdLst>
                <a:gd name="T0" fmla="*/ 39 w 205"/>
                <a:gd name="T1" fmla="*/ 176 h 197"/>
                <a:gd name="T2" fmla="*/ 97 w 205"/>
                <a:gd name="T3" fmla="*/ 197 h 197"/>
                <a:gd name="T4" fmla="*/ 170 w 205"/>
                <a:gd name="T5" fmla="*/ 163 h 197"/>
                <a:gd name="T6" fmla="*/ 161 w 205"/>
                <a:gd name="T7" fmla="*/ 26 h 197"/>
                <a:gd name="T8" fmla="*/ 91 w 205"/>
                <a:gd name="T9" fmla="*/ 2 h 197"/>
                <a:gd name="T10" fmla="*/ 25 w 205"/>
                <a:gd name="T11" fmla="*/ 35 h 197"/>
                <a:gd name="T12" fmla="*/ 2 w 205"/>
                <a:gd name="T13" fmla="*/ 109 h 197"/>
                <a:gd name="T14" fmla="*/ 39 w 205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197">
                  <a:moveTo>
                    <a:pt x="39" y="176"/>
                  </a:moveTo>
                  <a:cubicBezTo>
                    <a:pt x="56" y="190"/>
                    <a:pt x="77" y="197"/>
                    <a:pt x="97" y="197"/>
                  </a:cubicBezTo>
                  <a:cubicBezTo>
                    <a:pt x="124" y="197"/>
                    <a:pt x="152" y="185"/>
                    <a:pt x="170" y="163"/>
                  </a:cubicBezTo>
                  <a:cubicBezTo>
                    <a:pt x="205" y="123"/>
                    <a:pt x="201" y="61"/>
                    <a:pt x="161" y="26"/>
                  </a:cubicBezTo>
                  <a:cubicBezTo>
                    <a:pt x="142" y="8"/>
                    <a:pt x="117" y="0"/>
                    <a:pt x="91" y="2"/>
                  </a:cubicBezTo>
                  <a:cubicBezTo>
                    <a:pt x="65" y="4"/>
                    <a:pt x="42" y="15"/>
                    <a:pt x="25" y="35"/>
                  </a:cubicBezTo>
                  <a:cubicBezTo>
                    <a:pt x="8" y="55"/>
                    <a:pt x="0" y="82"/>
                    <a:pt x="2" y="109"/>
                  </a:cubicBezTo>
                  <a:cubicBezTo>
                    <a:pt x="5" y="136"/>
                    <a:pt x="18" y="160"/>
                    <a:pt x="39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3" name="任意多边形: 形状 472">
              <a:extLst>
                <a:ext uri="{FF2B5EF4-FFF2-40B4-BE49-F238E27FC236}">
                  <a16:creationId xmlns:a16="http://schemas.microsoft.com/office/drawing/2014/main" id="{50625F1C-A34E-69A9-2491-2F09F88F7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2401"/>
              <a:ext cx="73" cy="70"/>
            </a:xfrm>
            <a:custGeom>
              <a:avLst/>
              <a:gdLst>
                <a:gd name="T0" fmla="*/ 51 w 202"/>
                <a:gd name="T1" fmla="*/ 181 h 193"/>
                <a:gd name="T2" fmla="*/ 95 w 202"/>
                <a:gd name="T3" fmla="*/ 193 h 193"/>
                <a:gd name="T4" fmla="*/ 175 w 202"/>
                <a:gd name="T5" fmla="*/ 148 h 193"/>
                <a:gd name="T6" fmla="*/ 146 w 202"/>
                <a:gd name="T7" fmla="*/ 18 h 193"/>
                <a:gd name="T8" fmla="*/ 75 w 202"/>
                <a:gd name="T9" fmla="*/ 6 h 193"/>
                <a:gd name="T10" fmla="*/ 17 w 202"/>
                <a:gd name="T11" fmla="*/ 48 h 193"/>
                <a:gd name="T12" fmla="*/ 6 w 202"/>
                <a:gd name="T13" fmla="*/ 123 h 193"/>
                <a:gd name="T14" fmla="*/ 51 w 202"/>
                <a:gd name="T15" fmla="*/ 18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193">
                  <a:moveTo>
                    <a:pt x="51" y="181"/>
                  </a:moveTo>
                  <a:cubicBezTo>
                    <a:pt x="65" y="189"/>
                    <a:pt x="80" y="193"/>
                    <a:pt x="95" y="193"/>
                  </a:cubicBezTo>
                  <a:cubicBezTo>
                    <a:pt x="127" y="193"/>
                    <a:pt x="158" y="177"/>
                    <a:pt x="175" y="148"/>
                  </a:cubicBezTo>
                  <a:cubicBezTo>
                    <a:pt x="202" y="104"/>
                    <a:pt x="189" y="45"/>
                    <a:pt x="146" y="18"/>
                  </a:cubicBezTo>
                  <a:cubicBezTo>
                    <a:pt x="125" y="4"/>
                    <a:pt x="100" y="0"/>
                    <a:pt x="75" y="6"/>
                  </a:cubicBezTo>
                  <a:cubicBezTo>
                    <a:pt x="51" y="12"/>
                    <a:pt x="30" y="27"/>
                    <a:pt x="17" y="48"/>
                  </a:cubicBezTo>
                  <a:cubicBezTo>
                    <a:pt x="4" y="70"/>
                    <a:pt x="0" y="97"/>
                    <a:pt x="6" y="123"/>
                  </a:cubicBezTo>
                  <a:cubicBezTo>
                    <a:pt x="13" y="148"/>
                    <a:pt x="29" y="169"/>
                    <a:pt x="5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4" name="任意多边形: 形状 473">
              <a:extLst>
                <a:ext uri="{FF2B5EF4-FFF2-40B4-BE49-F238E27FC236}">
                  <a16:creationId xmlns:a16="http://schemas.microsoft.com/office/drawing/2014/main" id="{7C63379A-D384-9713-88A4-4A2F3EE08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2" y="2264"/>
              <a:ext cx="71" cy="68"/>
            </a:xfrm>
            <a:custGeom>
              <a:avLst/>
              <a:gdLst>
                <a:gd name="T0" fmla="*/ 62 w 195"/>
                <a:gd name="T1" fmla="*/ 181 h 186"/>
                <a:gd name="T2" fmla="*/ 91 w 195"/>
                <a:gd name="T3" fmla="*/ 186 h 186"/>
                <a:gd name="T4" fmla="*/ 176 w 195"/>
                <a:gd name="T5" fmla="*/ 130 h 186"/>
                <a:gd name="T6" fmla="*/ 128 w 195"/>
                <a:gd name="T7" fmla="*/ 10 h 186"/>
                <a:gd name="T8" fmla="*/ 59 w 195"/>
                <a:gd name="T9" fmla="*/ 9 h 186"/>
                <a:gd name="T10" fmla="*/ 9 w 195"/>
                <a:gd name="T11" fmla="*/ 59 h 186"/>
                <a:gd name="T12" fmla="*/ 10 w 195"/>
                <a:gd name="T13" fmla="*/ 132 h 186"/>
                <a:gd name="T14" fmla="*/ 62 w 195"/>
                <a:gd name="T15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186">
                  <a:moveTo>
                    <a:pt x="62" y="181"/>
                  </a:moveTo>
                  <a:cubicBezTo>
                    <a:pt x="72" y="185"/>
                    <a:pt x="81" y="186"/>
                    <a:pt x="91" y="186"/>
                  </a:cubicBezTo>
                  <a:cubicBezTo>
                    <a:pt x="127" y="186"/>
                    <a:pt x="161" y="165"/>
                    <a:pt x="176" y="130"/>
                  </a:cubicBezTo>
                  <a:cubicBezTo>
                    <a:pt x="195" y="83"/>
                    <a:pt x="173" y="29"/>
                    <a:pt x="128" y="10"/>
                  </a:cubicBezTo>
                  <a:cubicBezTo>
                    <a:pt x="106" y="0"/>
                    <a:pt x="81" y="0"/>
                    <a:pt x="59" y="9"/>
                  </a:cubicBezTo>
                  <a:cubicBezTo>
                    <a:pt x="36" y="19"/>
                    <a:pt x="18" y="36"/>
                    <a:pt x="9" y="59"/>
                  </a:cubicBezTo>
                  <a:cubicBezTo>
                    <a:pt x="0" y="82"/>
                    <a:pt x="0" y="109"/>
                    <a:pt x="10" y="132"/>
                  </a:cubicBezTo>
                  <a:cubicBezTo>
                    <a:pt x="20" y="155"/>
                    <a:pt x="39" y="173"/>
                    <a:pt x="62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5" name="任意多边形: 形状 474">
              <a:extLst>
                <a:ext uri="{FF2B5EF4-FFF2-40B4-BE49-F238E27FC236}">
                  <a16:creationId xmlns:a16="http://schemas.microsoft.com/office/drawing/2014/main" id="{D2978FF5-7168-9440-12EC-C9739A6D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2118"/>
              <a:ext cx="68" cy="66"/>
            </a:xfrm>
            <a:custGeom>
              <a:avLst/>
              <a:gdLst>
                <a:gd name="T0" fmla="*/ 175 w 187"/>
                <a:gd name="T1" fmla="*/ 113 h 181"/>
                <a:gd name="T2" fmla="*/ 112 w 187"/>
                <a:gd name="T3" fmla="*/ 6 h 181"/>
                <a:gd name="T4" fmla="*/ 46 w 187"/>
                <a:gd name="T5" fmla="*/ 16 h 181"/>
                <a:gd name="T6" fmla="*/ 6 w 187"/>
                <a:gd name="T7" fmla="*/ 71 h 181"/>
                <a:gd name="T8" fmla="*/ 18 w 187"/>
                <a:gd name="T9" fmla="*/ 141 h 181"/>
                <a:gd name="T10" fmla="*/ 74 w 187"/>
                <a:gd name="T11" fmla="*/ 180 h 181"/>
                <a:gd name="T12" fmla="*/ 90 w 187"/>
                <a:gd name="T13" fmla="*/ 181 h 181"/>
                <a:gd name="T14" fmla="*/ 175 w 187"/>
                <a:gd name="T15" fmla="*/ 11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1">
                  <a:moveTo>
                    <a:pt x="175" y="113"/>
                  </a:moveTo>
                  <a:cubicBezTo>
                    <a:pt x="187" y="66"/>
                    <a:pt x="158" y="18"/>
                    <a:pt x="112" y="6"/>
                  </a:cubicBezTo>
                  <a:cubicBezTo>
                    <a:pt x="89" y="0"/>
                    <a:pt x="66" y="4"/>
                    <a:pt x="46" y="16"/>
                  </a:cubicBezTo>
                  <a:cubicBezTo>
                    <a:pt x="25" y="28"/>
                    <a:pt x="11" y="48"/>
                    <a:pt x="6" y="71"/>
                  </a:cubicBezTo>
                  <a:cubicBezTo>
                    <a:pt x="0" y="95"/>
                    <a:pt x="4" y="120"/>
                    <a:pt x="18" y="141"/>
                  </a:cubicBezTo>
                  <a:cubicBezTo>
                    <a:pt x="31" y="161"/>
                    <a:pt x="51" y="175"/>
                    <a:pt x="74" y="180"/>
                  </a:cubicBezTo>
                  <a:cubicBezTo>
                    <a:pt x="79" y="181"/>
                    <a:pt x="85" y="181"/>
                    <a:pt x="90" y="181"/>
                  </a:cubicBezTo>
                  <a:cubicBezTo>
                    <a:pt x="129" y="181"/>
                    <a:pt x="166" y="153"/>
                    <a:pt x="17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6" name="任意多边形: 形状 475">
              <a:extLst>
                <a:ext uri="{FF2B5EF4-FFF2-40B4-BE49-F238E27FC236}">
                  <a16:creationId xmlns:a16="http://schemas.microsoft.com/office/drawing/2014/main" id="{0CB4BB8E-9984-F325-4C7E-74B27E771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" y="1966"/>
              <a:ext cx="64" cy="64"/>
            </a:xfrm>
            <a:custGeom>
              <a:avLst/>
              <a:gdLst>
                <a:gd name="T0" fmla="*/ 171 w 175"/>
                <a:gd name="T1" fmla="*/ 95 h 174"/>
                <a:gd name="T2" fmla="*/ 94 w 175"/>
                <a:gd name="T3" fmla="*/ 2 h 174"/>
                <a:gd name="T4" fmla="*/ 33 w 175"/>
                <a:gd name="T5" fmla="*/ 22 h 174"/>
                <a:gd name="T6" fmla="*/ 2 w 175"/>
                <a:gd name="T7" fmla="*/ 81 h 174"/>
                <a:gd name="T8" fmla="*/ 24 w 175"/>
                <a:gd name="T9" fmla="*/ 145 h 174"/>
                <a:gd name="T10" fmla="*/ 84 w 175"/>
                <a:gd name="T11" fmla="*/ 174 h 174"/>
                <a:gd name="T12" fmla="*/ 171 w 175"/>
                <a:gd name="T13" fmla="*/ 9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74">
                  <a:moveTo>
                    <a:pt x="171" y="95"/>
                  </a:moveTo>
                  <a:cubicBezTo>
                    <a:pt x="175" y="48"/>
                    <a:pt x="140" y="6"/>
                    <a:pt x="94" y="2"/>
                  </a:cubicBezTo>
                  <a:cubicBezTo>
                    <a:pt x="72" y="0"/>
                    <a:pt x="50" y="7"/>
                    <a:pt x="33" y="22"/>
                  </a:cubicBezTo>
                  <a:cubicBezTo>
                    <a:pt x="15" y="36"/>
                    <a:pt x="4" y="58"/>
                    <a:pt x="2" y="81"/>
                  </a:cubicBezTo>
                  <a:cubicBezTo>
                    <a:pt x="0" y="104"/>
                    <a:pt x="8" y="128"/>
                    <a:pt x="24" y="145"/>
                  </a:cubicBezTo>
                  <a:cubicBezTo>
                    <a:pt x="40" y="163"/>
                    <a:pt x="61" y="174"/>
                    <a:pt x="84" y="174"/>
                  </a:cubicBezTo>
                  <a:cubicBezTo>
                    <a:pt x="130" y="174"/>
                    <a:pt x="167" y="139"/>
                    <a:pt x="17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7" name="任意多边形: 形状 476">
              <a:extLst>
                <a:ext uri="{FF2B5EF4-FFF2-40B4-BE49-F238E27FC236}">
                  <a16:creationId xmlns:a16="http://schemas.microsoft.com/office/drawing/2014/main" id="{CBD6F1B0-5B49-697C-4996-54B99194F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" y="1811"/>
              <a:ext cx="61" cy="61"/>
            </a:xfrm>
            <a:custGeom>
              <a:avLst/>
              <a:gdLst>
                <a:gd name="T0" fmla="*/ 137 w 168"/>
                <a:gd name="T1" fmla="*/ 21 h 167"/>
                <a:gd name="T2" fmla="*/ 79 w 168"/>
                <a:gd name="T3" fmla="*/ 1 h 167"/>
                <a:gd name="T4" fmla="*/ 3 w 168"/>
                <a:gd name="T5" fmla="*/ 90 h 167"/>
                <a:gd name="T6" fmla="*/ 33 w 168"/>
                <a:gd name="T7" fmla="*/ 148 h 167"/>
                <a:gd name="T8" fmla="*/ 85 w 168"/>
                <a:gd name="T9" fmla="*/ 167 h 167"/>
                <a:gd name="T10" fmla="*/ 94 w 168"/>
                <a:gd name="T11" fmla="*/ 167 h 167"/>
                <a:gd name="T12" fmla="*/ 165 w 168"/>
                <a:gd name="T13" fmla="*/ 78 h 167"/>
                <a:gd name="T14" fmla="*/ 137 w 168"/>
                <a:gd name="T15" fmla="*/ 2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167">
                  <a:moveTo>
                    <a:pt x="137" y="21"/>
                  </a:moveTo>
                  <a:cubicBezTo>
                    <a:pt x="121" y="7"/>
                    <a:pt x="101" y="0"/>
                    <a:pt x="79" y="1"/>
                  </a:cubicBezTo>
                  <a:cubicBezTo>
                    <a:pt x="34" y="4"/>
                    <a:pt x="0" y="44"/>
                    <a:pt x="3" y="90"/>
                  </a:cubicBezTo>
                  <a:cubicBezTo>
                    <a:pt x="4" y="112"/>
                    <a:pt x="15" y="134"/>
                    <a:pt x="33" y="148"/>
                  </a:cubicBezTo>
                  <a:cubicBezTo>
                    <a:pt x="48" y="161"/>
                    <a:pt x="66" y="167"/>
                    <a:pt x="85" y="167"/>
                  </a:cubicBezTo>
                  <a:cubicBezTo>
                    <a:pt x="88" y="167"/>
                    <a:pt x="91" y="167"/>
                    <a:pt x="94" y="167"/>
                  </a:cubicBezTo>
                  <a:cubicBezTo>
                    <a:pt x="136" y="161"/>
                    <a:pt x="168" y="122"/>
                    <a:pt x="165" y="78"/>
                  </a:cubicBezTo>
                  <a:cubicBezTo>
                    <a:pt x="164" y="56"/>
                    <a:pt x="154" y="36"/>
                    <a:pt x="13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8" name="任意多边形: 形状 477">
              <a:extLst>
                <a:ext uri="{FF2B5EF4-FFF2-40B4-BE49-F238E27FC236}">
                  <a16:creationId xmlns:a16="http://schemas.microsoft.com/office/drawing/2014/main" id="{9B7AF795-65E2-6CC0-768A-09CAED043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1654"/>
              <a:ext cx="63" cy="59"/>
            </a:xfrm>
            <a:custGeom>
              <a:avLst/>
              <a:gdLst>
                <a:gd name="T0" fmla="*/ 9 w 172"/>
                <a:gd name="T1" fmla="*/ 100 h 163"/>
                <a:gd name="T2" fmla="*/ 46 w 172"/>
                <a:gd name="T3" fmla="*/ 151 h 163"/>
                <a:gd name="T4" fmla="*/ 87 w 172"/>
                <a:gd name="T5" fmla="*/ 163 h 163"/>
                <a:gd name="T6" fmla="*/ 107 w 172"/>
                <a:gd name="T7" fmla="*/ 160 h 163"/>
                <a:gd name="T8" fmla="*/ 163 w 172"/>
                <a:gd name="T9" fmla="*/ 65 h 163"/>
                <a:gd name="T10" fmla="*/ 128 w 172"/>
                <a:gd name="T11" fmla="*/ 15 h 163"/>
                <a:gd name="T12" fmla="*/ 69 w 172"/>
                <a:gd name="T13" fmla="*/ 5 h 163"/>
                <a:gd name="T14" fmla="*/ 9 w 172"/>
                <a:gd name="T15" fmla="*/ 10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63">
                  <a:moveTo>
                    <a:pt x="9" y="100"/>
                  </a:moveTo>
                  <a:cubicBezTo>
                    <a:pt x="14" y="121"/>
                    <a:pt x="27" y="140"/>
                    <a:pt x="46" y="151"/>
                  </a:cubicBezTo>
                  <a:cubicBezTo>
                    <a:pt x="59" y="159"/>
                    <a:pt x="73" y="163"/>
                    <a:pt x="87" y="163"/>
                  </a:cubicBezTo>
                  <a:cubicBezTo>
                    <a:pt x="94" y="163"/>
                    <a:pt x="101" y="162"/>
                    <a:pt x="107" y="160"/>
                  </a:cubicBezTo>
                  <a:cubicBezTo>
                    <a:pt x="147" y="149"/>
                    <a:pt x="172" y="106"/>
                    <a:pt x="163" y="65"/>
                  </a:cubicBezTo>
                  <a:cubicBezTo>
                    <a:pt x="158" y="44"/>
                    <a:pt x="146" y="26"/>
                    <a:pt x="128" y="15"/>
                  </a:cubicBezTo>
                  <a:cubicBezTo>
                    <a:pt x="110" y="4"/>
                    <a:pt x="90" y="0"/>
                    <a:pt x="69" y="5"/>
                  </a:cubicBezTo>
                  <a:cubicBezTo>
                    <a:pt x="27" y="14"/>
                    <a:pt x="0" y="57"/>
                    <a:pt x="9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9" name="任意多边形: 形状 478">
              <a:extLst>
                <a:ext uri="{FF2B5EF4-FFF2-40B4-BE49-F238E27FC236}">
                  <a16:creationId xmlns:a16="http://schemas.microsoft.com/office/drawing/2014/main" id="{1D01FE4B-16C5-A8F8-9F75-19BDF0A74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3" y="1500"/>
              <a:ext cx="63" cy="57"/>
            </a:xfrm>
            <a:custGeom>
              <a:avLst/>
              <a:gdLst>
                <a:gd name="T0" fmla="*/ 58 w 171"/>
                <a:gd name="T1" fmla="*/ 7 h 156"/>
                <a:gd name="T2" fmla="*/ 15 w 171"/>
                <a:gd name="T3" fmla="*/ 107 h 156"/>
                <a:gd name="T4" fmla="*/ 58 w 171"/>
                <a:gd name="T5" fmla="*/ 151 h 156"/>
                <a:gd name="T6" fmla="*/ 87 w 171"/>
                <a:gd name="T7" fmla="*/ 156 h 156"/>
                <a:gd name="T8" fmla="*/ 117 w 171"/>
                <a:gd name="T9" fmla="*/ 150 h 156"/>
                <a:gd name="T10" fmla="*/ 157 w 171"/>
                <a:gd name="T11" fmla="*/ 51 h 156"/>
                <a:gd name="T12" fmla="*/ 116 w 171"/>
                <a:gd name="T13" fmla="*/ 8 h 156"/>
                <a:gd name="T14" fmla="*/ 58 w 171"/>
                <a:gd name="T15" fmla="*/ 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56">
                  <a:moveTo>
                    <a:pt x="58" y="7"/>
                  </a:moveTo>
                  <a:cubicBezTo>
                    <a:pt x="19" y="23"/>
                    <a:pt x="0" y="68"/>
                    <a:pt x="15" y="107"/>
                  </a:cubicBezTo>
                  <a:cubicBezTo>
                    <a:pt x="23" y="127"/>
                    <a:pt x="38" y="143"/>
                    <a:pt x="58" y="151"/>
                  </a:cubicBezTo>
                  <a:cubicBezTo>
                    <a:pt x="67" y="154"/>
                    <a:pt x="77" y="156"/>
                    <a:pt x="87" y="156"/>
                  </a:cubicBezTo>
                  <a:cubicBezTo>
                    <a:pt x="97" y="156"/>
                    <a:pt x="108" y="154"/>
                    <a:pt x="117" y="150"/>
                  </a:cubicBezTo>
                  <a:cubicBezTo>
                    <a:pt x="154" y="133"/>
                    <a:pt x="171" y="89"/>
                    <a:pt x="157" y="51"/>
                  </a:cubicBezTo>
                  <a:cubicBezTo>
                    <a:pt x="149" y="32"/>
                    <a:pt x="135" y="17"/>
                    <a:pt x="116" y="8"/>
                  </a:cubicBezTo>
                  <a:cubicBezTo>
                    <a:pt x="98" y="0"/>
                    <a:pt x="77" y="0"/>
                    <a:pt x="5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80" name="任意多边形: 形状 479">
              <a:extLst>
                <a:ext uri="{FF2B5EF4-FFF2-40B4-BE49-F238E27FC236}">
                  <a16:creationId xmlns:a16="http://schemas.microsoft.com/office/drawing/2014/main" id="{833232A2-CB92-B26F-51F0-4794FAD2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" y="1351"/>
              <a:ext cx="60" cy="54"/>
            </a:xfrm>
            <a:custGeom>
              <a:avLst/>
              <a:gdLst>
                <a:gd name="T0" fmla="*/ 67 w 165"/>
                <a:gd name="T1" fmla="*/ 148 h 150"/>
                <a:gd name="T2" fmla="*/ 83 w 165"/>
                <a:gd name="T3" fmla="*/ 150 h 150"/>
                <a:gd name="T4" fmla="*/ 123 w 165"/>
                <a:gd name="T5" fmla="*/ 138 h 150"/>
                <a:gd name="T6" fmla="*/ 146 w 165"/>
                <a:gd name="T7" fmla="*/ 39 h 150"/>
                <a:gd name="T8" fmla="*/ 101 w 165"/>
                <a:gd name="T9" fmla="*/ 5 h 150"/>
                <a:gd name="T10" fmla="*/ 46 w 165"/>
                <a:gd name="T11" fmla="*/ 12 h 150"/>
                <a:gd name="T12" fmla="*/ 20 w 165"/>
                <a:gd name="T13" fmla="*/ 114 h 150"/>
                <a:gd name="T14" fmla="*/ 67 w 165"/>
                <a:gd name="T15" fmla="*/ 1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150">
                  <a:moveTo>
                    <a:pt x="67" y="148"/>
                  </a:moveTo>
                  <a:cubicBezTo>
                    <a:pt x="72" y="150"/>
                    <a:pt x="78" y="150"/>
                    <a:pt x="83" y="150"/>
                  </a:cubicBezTo>
                  <a:cubicBezTo>
                    <a:pt x="97" y="150"/>
                    <a:pt x="111" y="146"/>
                    <a:pt x="123" y="138"/>
                  </a:cubicBezTo>
                  <a:cubicBezTo>
                    <a:pt x="155" y="117"/>
                    <a:pt x="165" y="73"/>
                    <a:pt x="146" y="39"/>
                  </a:cubicBezTo>
                  <a:cubicBezTo>
                    <a:pt x="136" y="22"/>
                    <a:pt x="120" y="9"/>
                    <a:pt x="101" y="5"/>
                  </a:cubicBezTo>
                  <a:cubicBezTo>
                    <a:pt x="82" y="0"/>
                    <a:pt x="63" y="2"/>
                    <a:pt x="46" y="12"/>
                  </a:cubicBezTo>
                  <a:cubicBezTo>
                    <a:pt x="11" y="33"/>
                    <a:pt x="0" y="79"/>
                    <a:pt x="20" y="114"/>
                  </a:cubicBezTo>
                  <a:cubicBezTo>
                    <a:pt x="30" y="131"/>
                    <a:pt x="47" y="144"/>
                    <a:pt x="6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81" name="任意多边形: 形状 480">
              <a:extLst>
                <a:ext uri="{FF2B5EF4-FFF2-40B4-BE49-F238E27FC236}">
                  <a16:creationId xmlns:a16="http://schemas.microsoft.com/office/drawing/2014/main" id="{2C7E3B03-343D-3AB4-C2F1-3DE1D4446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3" y="1209"/>
              <a:ext cx="57" cy="53"/>
            </a:xfrm>
            <a:custGeom>
              <a:avLst/>
              <a:gdLst>
                <a:gd name="T0" fmla="*/ 85 w 156"/>
                <a:gd name="T1" fmla="*/ 2 h 144"/>
                <a:gd name="T2" fmla="*/ 34 w 156"/>
                <a:gd name="T3" fmla="*/ 18 h 144"/>
                <a:gd name="T4" fmla="*/ 24 w 156"/>
                <a:gd name="T5" fmla="*/ 118 h 144"/>
                <a:gd name="T6" fmla="*/ 73 w 156"/>
                <a:gd name="T7" fmla="*/ 143 h 144"/>
                <a:gd name="T8" fmla="*/ 78 w 156"/>
                <a:gd name="T9" fmla="*/ 144 h 144"/>
                <a:gd name="T10" fmla="*/ 126 w 156"/>
                <a:gd name="T11" fmla="*/ 125 h 144"/>
                <a:gd name="T12" fmla="*/ 132 w 156"/>
                <a:gd name="T13" fmla="*/ 27 h 144"/>
                <a:gd name="T14" fmla="*/ 85 w 156"/>
                <a:gd name="T15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44">
                  <a:moveTo>
                    <a:pt x="85" y="2"/>
                  </a:moveTo>
                  <a:cubicBezTo>
                    <a:pt x="66" y="0"/>
                    <a:pt x="48" y="6"/>
                    <a:pt x="34" y="18"/>
                  </a:cubicBezTo>
                  <a:cubicBezTo>
                    <a:pt x="4" y="43"/>
                    <a:pt x="0" y="88"/>
                    <a:pt x="24" y="118"/>
                  </a:cubicBezTo>
                  <a:cubicBezTo>
                    <a:pt x="36" y="133"/>
                    <a:pt x="54" y="142"/>
                    <a:pt x="73" y="143"/>
                  </a:cubicBezTo>
                  <a:cubicBezTo>
                    <a:pt x="75" y="144"/>
                    <a:pt x="77" y="144"/>
                    <a:pt x="78" y="144"/>
                  </a:cubicBezTo>
                  <a:cubicBezTo>
                    <a:pt x="96" y="144"/>
                    <a:pt x="113" y="137"/>
                    <a:pt x="126" y="125"/>
                  </a:cubicBezTo>
                  <a:cubicBezTo>
                    <a:pt x="153" y="100"/>
                    <a:pt x="156" y="56"/>
                    <a:pt x="132" y="27"/>
                  </a:cubicBezTo>
                  <a:cubicBezTo>
                    <a:pt x="120" y="13"/>
                    <a:pt x="103" y="4"/>
                    <a:pt x="8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82" name="任意多边形: 形状 481">
              <a:extLst>
                <a:ext uri="{FF2B5EF4-FFF2-40B4-BE49-F238E27FC236}">
                  <a16:creationId xmlns:a16="http://schemas.microsoft.com/office/drawing/2014/main" id="{18868B7B-E4B3-4BB5-D8E2-E88BB202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" y="1079"/>
              <a:ext cx="55" cy="50"/>
            </a:xfrm>
            <a:custGeom>
              <a:avLst/>
              <a:gdLst>
                <a:gd name="T0" fmla="*/ 31 w 150"/>
                <a:gd name="T1" fmla="*/ 120 h 137"/>
                <a:gd name="T2" fmla="*/ 75 w 150"/>
                <a:gd name="T3" fmla="*/ 137 h 137"/>
                <a:gd name="T4" fmla="*/ 81 w 150"/>
                <a:gd name="T5" fmla="*/ 137 h 137"/>
                <a:gd name="T6" fmla="*/ 128 w 150"/>
                <a:gd name="T7" fmla="*/ 111 h 137"/>
                <a:gd name="T8" fmla="*/ 119 w 150"/>
                <a:gd name="T9" fmla="*/ 18 h 137"/>
                <a:gd name="T10" fmla="*/ 70 w 150"/>
                <a:gd name="T11" fmla="*/ 1 h 137"/>
                <a:gd name="T12" fmla="*/ 24 w 150"/>
                <a:gd name="T13" fmla="*/ 24 h 137"/>
                <a:gd name="T14" fmla="*/ 31 w 150"/>
                <a:gd name="T15" fmla="*/ 12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37">
                  <a:moveTo>
                    <a:pt x="31" y="120"/>
                  </a:moveTo>
                  <a:cubicBezTo>
                    <a:pt x="43" y="131"/>
                    <a:pt x="59" y="137"/>
                    <a:pt x="75" y="137"/>
                  </a:cubicBezTo>
                  <a:cubicBezTo>
                    <a:pt x="77" y="137"/>
                    <a:pt x="79" y="137"/>
                    <a:pt x="81" y="137"/>
                  </a:cubicBezTo>
                  <a:cubicBezTo>
                    <a:pt x="99" y="135"/>
                    <a:pt x="116" y="126"/>
                    <a:pt x="128" y="111"/>
                  </a:cubicBezTo>
                  <a:cubicBezTo>
                    <a:pt x="150" y="83"/>
                    <a:pt x="146" y="41"/>
                    <a:pt x="119" y="18"/>
                  </a:cubicBezTo>
                  <a:cubicBezTo>
                    <a:pt x="106" y="6"/>
                    <a:pt x="89" y="0"/>
                    <a:pt x="70" y="1"/>
                  </a:cubicBezTo>
                  <a:cubicBezTo>
                    <a:pt x="52" y="2"/>
                    <a:pt x="36" y="10"/>
                    <a:pt x="24" y="24"/>
                  </a:cubicBezTo>
                  <a:cubicBezTo>
                    <a:pt x="0" y="52"/>
                    <a:pt x="3" y="95"/>
                    <a:pt x="3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83" name="任意多边形: 形状 482">
              <a:extLst>
                <a:ext uri="{FF2B5EF4-FFF2-40B4-BE49-F238E27FC236}">
                  <a16:creationId xmlns:a16="http://schemas.microsoft.com/office/drawing/2014/main" id="{0D71C8CB-D86E-0FCA-E7F4-554865BD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" y="961"/>
              <a:ext cx="53" cy="49"/>
            </a:xfrm>
            <a:custGeom>
              <a:avLst/>
              <a:gdLst>
                <a:gd name="T0" fmla="*/ 73 w 146"/>
                <a:gd name="T1" fmla="*/ 133 h 133"/>
                <a:gd name="T2" fmla="*/ 89 w 146"/>
                <a:gd name="T3" fmla="*/ 131 h 133"/>
                <a:gd name="T4" fmla="*/ 129 w 146"/>
                <a:gd name="T5" fmla="*/ 100 h 133"/>
                <a:gd name="T6" fmla="*/ 107 w 146"/>
                <a:gd name="T7" fmla="*/ 12 h 133"/>
                <a:gd name="T8" fmla="*/ 58 w 146"/>
                <a:gd name="T9" fmla="*/ 4 h 133"/>
                <a:gd name="T10" fmla="*/ 18 w 146"/>
                <a:gd name="T11" fmla="*/ 34 h 133"/>
                <a:gd name="T12" fmla="*/ 39 w 146"/>
                <a:gd name="T13" fmla="*/ 123 h 133"/>
                <a:gd name="T14" fmla="*/ 73 w 146"/>
                <a:gd name="T1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" h="133">
                  <a:moveTo>
                    <a:pt x="73" y="133"/>
                  </a:moveTo>
                  <a:cubicBezTo>
                    <a:pt x="78" y="133"/>
                    <a:pt x="84" y="132"/>
                    <a:pt x="89" y="131"/>
                  </a:cubicBezTo>
                  <a:cubicBezTo>
                    <a:pt x="106" y="127"/>
                    <a:pt x="121" y="115"/>
                    <a:pt x="129" y="100"/>
                  </a:cubicBezTo>
                  <a:cubicBezTo>
                    <a:pt x="146" y="70"/>
                    <a:pt x="136" y="30"/>
                    <a:pt x="107" y="12"/>
                  </a:cubicBezTo>
                  <a:cubicBezTo>
                    <a:pt x="92" y="3"/>
                    <a:pt x="75" y="0"/>
                    <a:pt x="58" y="4"/>
                  </a:cubicBezTo>
                  <a:cubicBezTo>
                    <a:pt x="42" y="8"/>
                    <a:pt x="27" y="19"/>
                    <a:pt x="18" y="34"/>
                  </a:cubicBezTo>
                  <a:cubicBezTo>
                    <a:pt x="0" y="64"/>
                    <a:pt x="9" y="104"/>
                    <a:pt x="39" y="123"/>
                  </a:cubicBezTo>
                  <a:cubicBezTo>
                    <a:pt x="49" y="130"/>
                    <a:pt x="61" y="133"/>
                    <a:pt x="7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84" name="任意多边形: 形状 483">
              <a:extLst>
                <a:ext uri="{FF2B5EF4-FFF2-40B4-BE49-F238E27FC236}">
                  <a16:creationId xmlns:a16="http://schemas.microsoft.com/office/drawing/2014/main" id="{5D95660A-F5A9-1375-08FF-53A7EC1DE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" y="866"/>
              <a:ext cx="51" cy="46"/>
            </a:xfrm>
            <a:custGeom>
              <a:avLst/>
              <a:gdLst>
                <a:gd name="T0" fmla="*/ 46 w 139"/>
                <a:gd name="T1" fmla="*/ 122 h 126"/>
                <a:gd name="T2" fmla="*/ 70 w 139"/>
                <a:gd name="T3" fmla="*/ 126 h 126"/>
                <a:gd name="T4" fmla="*/ 94 w 139"/>
                <a:gd name="T5" fmla="*/ 121 h 126"/>
                <a:gd name="T6" fmla="*/ 128 w 139"/>
                <a:gd name="T7" fmla="*/ 85 h 126"/>
                <a:gd name="T8" fmla="*/ 93 w 139"/>
                <a:gd name="T9" fmla="*/ 6 h 126"/>
                <a:gd name="T10" fmla="*/ 46 w 139"/>
                <a:gd name="T11" fmla="*/ 6 h 126"/>
                <a:gd name="T12" fmla="*/ 13 w 139"/>
                <a:gd name="T13" fmla="*/ 40 h 126"/>
                <a:gd name="T14" fmla="*/ 46 w 139"/>
                <a:gd name="T15" fmla="*/ 1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26">
                  <a:moveTo>
                    <a:pt x="46" y="122"/>
                  </a:moveTo>
                  <a:cubicBezTo>
                    <a:pt x="54" y="125"/>
                    <a:pt x="62" y="126"/>
                    <a:pt x="70" y="126"/>
                  </a:cubicBezTo>
                  <a:cubicBezTo>
                    <a:pt x="78" y="126"/>
                    <a:pt x="86" y="125"/>
                    <a:pt x="94" y="121"/>
                  </a:cubicBezTo>
                  <a:cubicBezTo>
                    <a:pt x="110" y="114"/>
                    <a:pt x="122" y="101"/>
                    <a:pt x="128" y="85"/>
                  </a:cubicBezTo>
                  <a:cubicBezTo>
                    <a:pt x="139" y="54"/>
                    <a:pt x="123" y="19"/>
                    <a:pt x="93" y="6"/>
                  </a:cubicBezTo>
                  <a:cubicBezTo>
                    <a:pt x="78" y="0"/>
                    <a:pt x="61" y="0"/>
                    <a:pt x="46" y="6"/>
                  </a:cubicBezTo>
                  <a:cubicBezTo>
                    <a:pt x="31" y="13"/>
                    <a:pt x="19" y="25"/>
                    <a:pt x="13" y="40"/>
                  </a:cubicBezTo>
                  <a:cubicBezTo>
                    <a:pt x="0" y="72"/>
                    <a:pt x="15" y="109"/>
                    <a:pt x="46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85" name="任意多边形: 形状 484">
              <a:extLst>
                <a:ext uri="{FF2B5EF4-FFF2-40B4-BE49-F238E27FC236}">
                  <a16:creationId xmlns:a16="http://schemas.microsoft.com/office/drawing/2014/main" id="{2C0AF0EC-5973-7A17-E31D-9F5BF8C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2" y="794"/>
              <a:ext cx="46" cy="44"/>
            </a:xfrm>
            <a:custGeom>
              <a:avLst/>
              <a:gdLst>
                <a:gd name="T0" fmla="*/ 51 w 127"/>
                <a:gd name="T1" fmla="*/ 120 h 121"/>
                <a:gd name="T2" fmla="*/ 64 w 127"/>
                <a:gd name="T3" fmla="*/ 121 h 121"/>
                <a:gd name="T4" fmla="*/ 96 w 127"/>
                <a:gd name="T5" fmla="*/ 112 h 121"/>
                <a:gd name="T6" fmla="*/ 122 w 127"/>
                <a:gd name="T7" fmla="*/ 73 h 121"/>
                <a:gd name="T8" fmla="*/ 77 w 127"/>
                <a:gd name="T9" fmla="*/ 4 h 121"/>
                <a:gd name="T10" fmla="*/ 33 w 127"/>
                <a:gd name="T11" fmla="*/ 11 h 121"/>
                <a:gd name="T12" fmla="*/ 7 w 127"/>
                <a:gd name="T13" fmla="*/ 49 h 121"/>
                <a:gd name="T14" fmla="*/ 51 w 127"/>
                <a:gd name="T15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21">
                  <a:moveTo>
                    <a:pt x="51" y="120"/>
                  </a:moveTo>
                  <a:cubicBezTo>
                    <a:pt x="55" y="121"/>
                    <a:pt x="59" y="121"/>
                    <a:pt x="64" y="121"/>
                  </a:cubicBezTo>
                  <a:cubicBezTo>
                    <a:pt x="75" y="121"/>
                    <a:pt x="86" y="118"/>
                    <a:pt x="96" y="112"/>
                  </a:cubicBezTo>
                  <a:cubicBezTo>
                    <a:pt x="109" y="103"/>
                    <a:pt x="119" y="89"/>
                    <a:pt x="122" y="73"/>
                  </a:cubicBezTo>
                  <a:cubicBezTo>
                    <a:pt x="127" y="42"/>
                    <a:pt x="107" y="11"/>
                    <a:pt x="77" y="4"/>
                  </a:cubicBezTo>
                  <a:cubicBezTo>
                    <a:pt x="62" y="0"/>
                    <a:pt x="46" y="3"/>
                    <a:pt x="33" y="11"/>
                  </a:cubicBezTo>
                  <a:cubicBezTo>
                    <a:pt x="20" y="20"/>
                    <a:pt x="10" y="33"/>
                    <a:pt x="7" y="49"/>
                  </a:cubicBezTo>
                  <a:cubicBezTo>
                    <a:pt x="0" y="81"/>
                    <a:pt x="19" y="113"/>
                    <a:pt x="5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86" name="任意多边形: 形状 485">
              <a:extLst>
                <a:ext uri="{FF2B5EF4-FFF2-40B4-BE49-F238E27FC236}">
                  <a16:creationId xmlns:a16="http://schemas.microsoft.com/office/drawing/2014/main" id="{82B80772-B484-2A7C-7521-78C8D5659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746"/>
              <a:ext cx="41" cy="42"/>
            </a:xfrm>
            <a:custGeom>
              <a:avLst/>
              <a:gdLst>
                <a:gd name="T0" fmla="*/ 54 w 114"/>
                <a:gd name="T1" fmla="*/ 113 h 114"/>
                <a:gd name="T2" fmla="*/ 58 w 114"/>
                <a:gd name="T3" fmla="*/ 114 h 114"/>
                <a:gd name="T4" fmla="*/ 95 w 114"/>
                <a:gd name="T5" fmla="*/ 99 h 114"/>
                <a:gd name="T6" fmla="*/ 114 w 114"/>
                <a:gd name="T7" fmla="*/ 58 h 114"/>
                <a:gd name="T8" fmla="*/ 61 w 114"/>
                <a:gd name="T9" fmla="*/ 1 h 114"/>
                <a:gd name="T10" fmla="*/ 21 w 114"/>
                <a:gd name="T11" fmla="*/ 15 h 114"/>
                <a:gd name="T12" fmla="*/ 2 w 114"/>
                <a:gd name="T13" fmla="*/ 54 h 114"/>
                <a:gd name="T14" fmla="*/ 54 w 114"/>
                <a:gd name="T15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14">
                  <a:moveTo>
                    <a:pt x="54" y="113"/>
                  </a:moveTo>
                  <a:cubicBezTo>
                    <a:pt x="55" y="113"/>
                    <a:pt x="57" y="114"/>
                    <a:pt x="58" y="114"/>
                  </a:cubicBezTo>
                  <a:cubicBezTo>
                    <a:pt x="72" y="114"/>
                    <a:pt x="85" y="108"/>
                    <a:pt x="95" y="99"/>
                  </a:cubicBezTo>
                  <a:cubicBezTo>
                    <a:pt x="107" y="88"/>
                    <a:pt x="113" y="74"/>
                    <a:pt x="114" y="58"/>
                  </a:cubicBezTo>
                  <a:cubicBezTo>
                    <a:pt x="114" y="28"/>
                    <a:pt x="91" y="2"/>
                    <a:pt x="61" y="1"/>
                  </a:cubicBezTo>
                  <a:cubicBezTo>
                    <a:pt x="46" y="0"/>
                    <a:pt x="32" y="5"/>
                    <a:pt x="21" y="15"/>
                  </a:cubicBezTo>
                  <a:cubicBezTo>
                    <a:pt x="10" y="25"/>
                    <a:pt x="3" y="38"/>
                    <a:pt x="2" y="54"/>
                  </a:cubicBezTo>
                  <a:cubicBezTo>
                    <a:pt x="0" y="85"/>
                    <a:pt x="24" y="112"/>
                    <a:pt x="54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87" name="任意多边形: 形状 486">
              <a:extLst>
                <a:ext uri="{FF2B5EF4-FFF2-40B4-BE49-F238E27FC236}">
                  <a16:creationId xmlns:a16="http://schemas.microsoft.com/office/drawing/2014/main" id="{853F075E-E49B-062C-694B-D565BF420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" y="721"/>
              <a:ext cx="40" cy="40"/>
            </a:xfrm>
            <a:custGeom>
              <a:avLst/>
              <a:gdLst>
                <a:gd name="T0" fmla="*/ 55 w 109"/>
                <a:gd name="T1" fmla="*/ 110 h 110"/>
                <a:gd name="T2" fmla="*/ 61 w 109"/>
                <a:gd name="T3" fmla="*/ 110 h 110"/>
                <a:gd name="T4" fmla="*/ 96 w 109"/>
                <a:gd name="T5" fmla="*/ 90 h 110"/>
                <a:gd name="T6" fmla="*/ 108 w 109"/>
                <a:gd name="T7" fmla="*/ 49 h 110"/>
                <a:gd name="T8" fmla="*/ 50 w 109"/>
                <a:gd name="T9" fmla="*/ 3 h 110"/>
                <a:gd name="T10" fmla="*/ 3 w 109"/>
                <a:gd name="T11" fmla="*/ 62 h 110"/>
                <a:gd name="T12" fmla="*/ 22 w 109"/>
                <a:gd name="T13" fmla="*/ 98 h 110"/>
                <a:gd name="T14" fmla="*/ 55 w 1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55" y="110"/>
                  </a:moveTo>
                  <a:cubicBezTo>
                    <a:pt x="57" y="110"/>
                    <a:pt x="59" y="110"/>
                    <a:pt x="61" y="110"/>
                  </a:cubicBezTo>
                  <a:cubicBezTo>
                    <a:pt x="75" y="108"/>
                    <a:pt x="87" y="101"/>
                    <a:pt x="96" y="90"/>
                  </a:cubicBezTo>
                  <a:cubicBezTo>
                    <a:pt x="105" y="78"/>
                    <a:pt x="109" y="63"/>
                    <a:pt x="108" y="49"/>
                  </a:cubicBezTo>
                  <a:cubicBezTo>
                    <a:pt x="104" y="21"/>
                    <a:pt x="77" y="0"/>
                    <a:pt x="50" y="3"/>
                  </a:cubicBezTo>
                  <a:cubicBezTo>
                    <a:pt x="21" y="6"/>
                    <a:pt x="0" y="32"/>
                    <a:pt x="3" y="62"/>
                  </a:cubicBezTo>
                  <a:cubicBezTo>
                    <a:pt x="4" y="76"/>
                    <a:pt x="11" y="89"/>
                    <a:pt x="22" y="98"/>
                  </a:cubicBezTo>
                  <a:cubicBezTo>
                    <a:pt x="32" y="106"/>
                    <a:pt x="43" y="110"/>
                    <a:pt x="55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88" name="任意多边形: 形状 487">
              <a:extLst>
                <a:ext uri="{FF2B5EF4-FFF2-40B4-BE49-F238E27FC236}">
                  <a16:creationId xmlns:a16="http://schemas.microsoft.com/office/drawing/2014/main" id="{F2FB8259-535B-A037-67E6-923A75BD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" y="718"/>
              <a:ext cx="39" cy="39"/>
            </a:xfrm>
            <a:custGeom>
              <a:avLst/>
              <a:gdLst>
                <a:gd name="T0" fmla="*/ 55 w 107"/>
                <a:gd name="T1" fmla="*/ 107 h 107"/>
                <a:gd name="T2" fmla="*/ 68 w 107"/>
                <a:gd name="T3" fmla="*/ 105 h 107"/>
                <a:gd name="T4" fmla="*/ 99 w 107"/>
                <a:gd name="T5" fmla="*/ 81 h 107"/>
                <a:gd name="T6" fmla="*/ 103 w 107"/>
                <a:gd name="T7" fmla="*/ 42 h 107"/>
                <a:gd name="T8" fmla="*/ 42 w 107"/>
                <a:gd name="T9" fmla="*/ 7 h 107"/>
                <a:gd name="T10" fmla="*/ 7 w 107"/>
                <a:gd name="T11" fmla="*/ 69 h 107"/>
                <a:gd name="T12" fmla="*/ 31 w 107"/>
                <a:gd name="T13" fmla="*/ 100 h 107"/>
                <a:gd name="T14" fmla="*/ 55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55" y="107"/>
                  </a:moveTo>
                  <a:cubicBezTo>
                    <a:pt x="60" y="107"/>
                    <a:pt x="64" y="106"/>
                    <a:pt x="68" y="105"/>
                  </a:cubicBezTo>
                  <a:cubicBezTo>
                    <a:pt x="81" y="102"/>
                    <a:pt x="92" y="93"/>
                    <a:pt x="99" y="81"/>
                  </a:cubicBezTo>
                  <a:cubicBezTo>
                    <a:pt x="105" y="69"/>
                    <a:pt x="107" y="54"/>
                    <a:pt x="103" y="42"/>
                  </a:cubicBezTo>
                  <a:cubicBezTo>
                    <a:pt x="95" y="15"/>
                    <a:pt x="68" y="0"/>
                    <a:pt x="42" y="7"/>
                  </a:cubicBezTo>
                  <a:cubicBezTo>
                    <a:pt x="15" y="15"/>
                    <a:pt x="0" y="43"/>
                    <a:pt x="7" y="69"/>
                  </a:cubicBezTo>
                  <a:cubicBezTo>
                    <a:pt x="10" y="83"/>
                    <a:pt x="19" y="94"/>
                    <a:pt x="31" y="100"/>
                  </a:cubicBezTo>
                  <a:cubicBezTo>
                    <a:pt x="38" y="105"/>
                    <a:pt x="47" y="107"/>
                    <a:pt x="55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89" name="任意多边形: 形状 488">
              <a:extLst>
                <a:ext uri="{FF2B5EF4-FFF2-40B4-BE49-F238E27FC236}">
                  <a16:creationId xmlns:a16="http://schemas.microsoft.com/office/drawing/2014/main" id="{9F43F936-06B4-2829-C3EE-394E3B300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" y="740"/>
              <a:ext cx="38" cy="37"/>
            </a:xfrm>
            <a:custGeom>
              <a:avLst/>
              <a:gdLst>
                <a:gd name="T0" fmla="*/ 11 w 102"/>
                <a:gd name="T1" fmla="*/ 74 h 102"/>
                <a:gd name="T2" fmla="*/ 38 w 102"/>
                <a:gd name="T3" fmla="*/ 99 h 102"/>
                <a:gd name="T4" fmla="*/ 54 w 102"/>
                <a:gd name="T5" fmla="*/ 102 h 102"/>
                <a:gd name="T6" fmla="*/ 73 w 102"/>
                <a:gd name="T7" fmla="*/ 97 h 102"/>
                <a:gd name="T8" fmla="*/ 98 w 102"/>
                <a:gd name="T9" fmla="*/ 70 h 102"/>
                <a:gd name="T10" fmla="*/ 96 w 102"/>
                <a:gd name="T11" fmla="*/ 33 h 102"/>
                <a:gd name="T12" fmla="*/ 34 w 102"/>
                <a:gd name="T13" fmla="*/ 11 h 102"/>
                <a:gd name="T14" fmla="*/ 11 w 102"/>
                <a:gd name="T15" fmla="*/ 7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2">
                  <a:moveTo>
                    <a:pt x="11" y="74"/>
                  </a:moveTo>
                  <a:cubicBezTo>
                    <a:pt x="16" y="86"/>
                    <a:pt x="26" y="94"/>
                    <a:pt x="38" y="99"/>
                  </a:cubicBezTo>
                  <a:cubicBezTo>
                    <a:pt x="43" y="101"/>
                    <a:pt x="48" y="102"/>
                    <a:pt x="54" y="102"/>
                  </a:cubicBezTo>
                  <a:cubicBezTo>
                    <a:pt x="60" y="102"/>
                    <a:pt x="67" y="100"/>
                    <a:pt x="73" y="97"/>
                  </a:cubicBezTo>
                  <a:cubicBezTo>
                    <a:pt x="85" y="92"/>
                    <a:pt x="94" y="82"/>
                    <a:pt x="98" y="70"/>
                  </a:cubicBezTo>
                  <a:cubicBezTo>
                    <a:pt x="102" y="57"/>
                    <a:pt x="102" y="44"/>
                    <a:pt x="96" y="33"/>
                  </a:cubicBezTo>
                  <a:cubicBezTo>
                    <a:pt x="85" y="10"/>
                    <a:pt x="57" y="0"/>
                    <a:pt x="34" y="11"/>
                  </a:cubicBezTo>
                  <a:cubicBezTo>
                    <a:pt x="10" y="22"/>
                    <a:pt x="0" y="50"/>
                    <a:pt x="1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90" name="任意多边形: 形状 489">
              <a:extLst>
                <a:ext uri="{FF2B5EF4-FFF2-40B4-BE49-F238E27FC236}">
                  <a16:creationId xmlns:a16="http://schemas.microsoft.com/office/drawing/2014/main" id="{A076EA5C-BFDD-578A-F16C-CB9D9DD30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" y="785"/>
              <a:ext cx="34" cy="35"/>
            </a:xfrm>
            <a:custGeom>
              <a:avLst/>
              <a:gdLst>
                <a:gd name="T0" fmla="*/ 42 w 95"/>
                <a:gd name="T1" fmla="*/ 95 h 96"/>
                <a:gd name="T2" fmla="*/ 50 w 95"/>
                <a:gd name="T3" fmla="*/ 96 h 96"/>
                <a:gd name="T4" fmla="*/ 75 w 95"/>
                <a:gd name="T5" fmla="*/ 88 h 96"/>
                <a:gd name="T6" fmla="*/ 93 w 95"/>
                <a:gd name="T7" fmla="*/ 58 h 96"/>
                <a:gd name="T8" fmla="*/ 86 w 95"/>
                <a:gd name="T9" fmla="*/ 25 h 96"/>
                <a:gd name="T10" fmla="*/ 24 w 95"/>
                <a:gd name="T11" fmla="*/ 14 h 96"/>
                <a:gd name="T12" fmla="*/ 13 w 95"/>
                <a:gd name="T13" fmla="*/ 76 h 96"/>
                <a:gd name="T14" fmla="*/ 42 w 95"/>
                <a:gd name="T1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96">
                  <a:moveTo>
                    <a:pt x="42" y="95"/>
                  </a:moveTo>
                  <a:cubicBezTo>
                    <a:pt x="45" y="95"/>
                    <a:pt x="47" y="96"/>
                    <a:pt x="50" y="96"/>
                  </a:cubicBezTo>
                  <a:cubicBezTo>
                    <a:pt x="59" y="96"/>
                    <a:pt x="68" y="93"/>
                    <a:pt x="75" y="88"/>
                  </a:cubicBezTo>
                  <a:cubicBezTo>
                    <a:pt x="85" y="81"/>
                    <a:pt x="91" y="70"/>
                    <a:pt x="93" y="58"/>
                  </a:cubicBezTo>
                  <a:cubicBezTo>
                    <a:pt x="95" y="46"/>
                    <a:pt x="93" y="34"/>
                    <a:pt x="86" y="25"/>
                  </a:cubicBezTo>
                  <a:cubicBezTo>
                    <a:pt x="72" y="5"/>
                    <a:pt x="44" y="0"/>
                    <a:pt x="24" y="14"/>
                  </a:cubicBezTo>
                  <a:cubicBezTo>
                    <a:pt x="5" y="28"/>
                    <a:pt x="0" y="56"/>
                    <a:pt x="13" y="76"/>
                  </a:cubicBezTo>
                  <a:cubicBezTo>
                    <a:pt x="20" y="86"/>
                    <a:pt x="30" y="93"/>
                    <a:pt x="4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91" name="任意多边形: 形状 490">
              <a:extLst>
                <a:ext uri="{FF2B5EF4-FFF2-40B4-BE49-F238E27FC236}">
                  <a16:creationId xmlns:a16="http://schemas.microsoft.com/office/drawing/2014/main" id="{A8793199-82C0-582A-0819-7A121B6C6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" y="855"/>
              <a:ext cx="33" cy="31"/>
            </a:xfrm>
            <a:custGeom>
              <a:avLst/>
              <a:gdLst>
                <a:gd name="T0" fmla="*/ 45 w 91"/>
                <a:gd name="T1" fmla="*/ 84 h 84"/>
                <a:gd name="T2" fmla="*/ 75 w 91"/>
                <a:gd name="T3" fmla="*/ 71 h 84"/>
                <a:gd name="T4" fmla="*/ 74 w 91"/>
                <a:gd name="T5" fmla="*/ 12 h 84"/>
                <a:gd name="T6" fmla="*/ 45 w 91"/>
                <a:gd name="T7" fmla="*/ 0 h 84"/>
                <a:gd name="T8" fmla="*/ 16 w 91"/>
                <a:gd name="T9" fmla="*/ 12 h 84"/>
                <a:gd name="T10" fmla="*/ 16 w 91"/>
                <a:gd name="T11" fmla="*/ 71 h 84"/>
                <a:gd name="T12" fmla="*/ 45 w 91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84">
                  <a:moveTo>
                    <a:pt x="45" y="84"/>
                  </a:moveTo>
                  <a:cubicBezTo>
                    <a:pt x="57" y="84"/>
                    <a:pt x="67" y="79"/>
                    <a:pt x="75" y="71"/>
                  </a:cubicBezTo>
                  <a:cubicBezTo>
                    <a:pt x="91" y="55"/>
                    <a:pt x="91" y="28"/>
                    <a:pt x="74" y="12"/>
                  </a:cubicBezTo>
                  <a:cubicBezTo>
                    <a:pt x="67" y="4"/>
                    <a:pt x="56" y="0"/>
                    <a:pt x="45" y="0"/>
                  </a:cubicBezTo>
                  <a:cubicBezTo>
                    <a:pt x="34" y="0"/>
                    <a:pt x="24" y="4"/>
                    <a:pt x="16" y="12"/>
                  </a:cubicBezTo>
                  <a:cubicBezTo>
                    <a:pt x="0" y="28"/>
                    <a:pt x="0" y="55"/>
                    <a:pt x="16" y="71"/>
                  </a:cubicBezTo>
                  <a:cubicBezTo>
                    <a:pt x="24" y="79"/>
                    <a:pt x="34" y="84"/>
                    <a:pt x="45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92" name="任意多边形: 形状 491">
              <a:extLst>
                <a:ext uri="{FF2B5EF4-FFF2-40B4-BE49-F238E27FC236}">
                  <a16:creationId xmlns:a16="http://schemas.microsoft.com/office/drawing/2014/main" id="{F1C59583-D98D-BD0A-4E13-BBF279A4D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" y="945"/>
              <a:ext cx="32" cy="30"/>
            </a:xfrm>
            <a:custGeom>
              <a:avLst/>
              <a:gdLst>
                <a:gd name="T0" fmla="*/ 44 w 88"/>
                <a:gd name="T1" fmla="*/ 80 h 80"/>
                <a:gd name="T2" fmla="*/ 51 w 88"/>
                <a:gd name="T3" fmla="*/ 79 h 80"/>
                <a:gd name="T4" fmla="*/ 76 w 88"/>
                <a:gd name="T5" fmla="*/ 62 h 80"/>
                <a:gd name="T6" fmla="*/ 65 w 88"/>
                <a:gd name="T7" fmla="*/ 8 h 80"/>
                <a:gd name="T8" fmla="*/ 36 w 88"/>
                <a:gd name="T9" fmla="*/ 2 h 80"/>
                <a:gd name="T10" fmla="*/ 11 w 88"/>
                <a:gd name="T11" fmla="*/ 19 h 80"/>
                <a:gd name="T12" fmla="*/ 22 w 88"/>
                <a:gd name="T13" fmla="*/ 73 h 80"/>
                <a:gd name="T14" fmla="*/ 44 w 88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0">
                  <a:moveTo>
                    <a:pt x="44" y="80"/>
                  </a:moveTo>
                  <a:cubicBezTo>
                    <a:pt x="46" y="80"/>
                    <a:pt x="48" y="79"/>
                    <a:pt x="51" y="79"/>
                  </a:cubicBezTo>
                  <a:cubicBezTo>
                    <a:pt x="61" y="77"/>
                    <a:pt x="70" y="71"/>
                    <a:pt x="76" y="62"/>
                  </a:cubicBezTo>
                  <a:cubicBezTo>
                    <a:pt x="88" y="44"/>
                    <a:pt x="83" y="20"/>
                    <a:pt x="65" y="8"/>
                  </a:cubicBezTo>
                  <a:cubicBezTo>
                    <a:pt x="57" y="2"/>
                    <a:pt x="46" y="0"/>
                    <a:pt x="36" y="2"/>
                  </a:cubicBezTo>
                  <a:cubicBezTo>
                    <a:pt x="26" y="4"/>
                    <a:pt x="17" y="10"/>
                    <a:pt x="11" y="19"/>
                  </a:cubicBezTo>
                  <a:cubicBezTo>
                    <a:pt x="0" y="36"/>
                    <a:pt x="4" y="61"/>
                    <a:pt x="22" y="73"/>
                  </a:cubicBezTo>
                  <a:cubicBezTo>
                    <a:pt x="28" y="77"/>
                    <a:pt x="36" y="80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93" name="任意多边形: 形状 492">
              <a:extLst>
                <a:ext uri="{FF2B5EF4-FFF2-40B4-BE49-F238E27FC236}">
                  <a16:creationId xmlns:a16="http://schemas.microsoft.com/office/drawing/2014/main" id="{C0FA4E4F-E1D2-F88E-DCE4-8F26754B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" y="1059"/>
              <a:ext cx="30" cy="27"/>
            </a:xfrm>
            <a:custGeom>
              <a:avLst/>
              <a:gdLst>
                <a:gd name="T0" fmla="*/ 27 w 82"/>
                <a:gd name="T1" fmla="*/ 71 h 74"/>
                <a:gd name="T2" fmla="*/ 41 w 82"/>
                <a:gd name="T3" fmla="*/ 74 h 74"/>
                <a:gd name="T4" fmla="*/ 55 w 82"/>
                <a:gd name="T5" fmla="*/ 71 h 74"/>
                <a:gd name="T6" fmla="*/ 74 w 82"/>
                <a:gd name="T7" fmla="*/ 52 h 74"/>
                <a:gd name="T8" fmla="*/ 55 w 82"/>
                <a:gd name="T9" fmla="*/ 4 h 74"/>
                <a:gd name="T10" fmla="*/ 28 w 82"/>
                <a:gd name="T11" fmla="*/ 4 h 74"/>
                <a:gd name="T12" fmla="*/ 8 w 82"/>
                <a:gd name="T13" fmla="*/ 24 h 74"/>
                <a:gd name="T14" fmla="*/ 27 w 82"/>
                <a:gd name="T15" fmla="*/ 7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4">
                  <a:moveTo>
                    <a:pt x="27" y="71"/>
                  </a:moveTo>
                  <a:cubicBezTo>
                    <a:pt x="32" y="73"/>
                    <a:pt x="36" y="74"/>
                    <a:pt x="41" y="74"/>
                  </a:cubicBezTo>
                  <a:cubicBezTo>
                    <a:pt x="46" y="74"/>
                    <a:pt x="50" y="73"/>
                    <a:pt x="55" y="71"/>
                  </a:cubicBezTo>
                  <a:cubicBezTo>
                    <a:pt x="64" y="68"/>
                    <a:pt x="71" y="61"/>
                    <a:pt x="74" y="52"/>
                  </a:cubicBezTo>
                  <a:cubicBezTo>
                    <a:pt x="82" y="33"/>
                    <a:pt x="73" y="12"/>
                    <a:pt x="55" y="4"/>
                  </a:cubicBezTo>
                  <a:cubicBezTo>
                    <a:pt x="46" y="0"/>
                    <a:pt x="36" y="0"/>
                    <a:pt x="28" y="4"/>
                  </a:cubicBezTo>
                  <a:cubicBezTo>
                    <a:pt x="19" y="8"/>
                    <a:pt x="12" y="15"/>
                    <a:pt x="8" y="24"/>
                  </a:cubicBezTo>
                  <a:cubicBezTo>
                    <a:pt x="0" y="42"/>
                    <a:pt x="9" y="64"/>
                    <a:pt x="2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94" name="任意多边形: 形状 493">
              <a:extLst>
                <a:ext uri="{FF2B5EF4-FFF2-40B4-BE49-F238E27FC236}">
                  <a16:creationId xmlns:a16="http://schemas.microsoft.com/office/drawing/2014/main" id="{67E68441-0DA6-B0B5-FF20-7B6C3EF5E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2438"/>
              <a:ext cx="92" cy="85"/>
            </a:xfrm>
            <a:custGeom>
              <a:avLst/>
              <a:gdLst>
                <a:gd name="T0" fmla="*/ 55 w 252"/>
                <a:gd name="T1" fmla="*/ 205 h 231"/>
                <a:gd name="T2" fmla="*/ 126 w 252"/>
                <a:gd name="T3" fmla="*/ 231 h 231"/>
                <a:gd name="T4" fmla="*/ 137 w 252"/>
                <a:gd name="T5" fmla="*/ 230 h 231"/>
                <a:gd name="T6" fmla="*/ 212 w 252"/>
                <a:gd name="T7" fmla="*/ 189 h 231"/>
                <a:gd name="T8" fmla="*/ 197 w 252"/>
                <a:gd name="T9" fmla="*/ 29 h 231"/>
                <a:gd name="T10" fmla="*/ 112 w 252"/>
                <a:gd name="T11" fmla="*/ 4 h 231"/>
                <a:gd name="T12" fmla="*/ 35 w 252"/>
                <a:gd name="T13" fmla="*/ 50 h 231"/>
                <a:gd name="T14" fmla="*/ 55 w 252"/>
                <a:gd name="T15" fmla="*/ 2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" h="231">
                  <a:moveTo>
                    <a:pt x="55" y="205"/>
                  </a:moveTo>
                  <a:cubicBezTo>
                    <a:pt x="75" y="222"/>
                    <a:pt x="100" y="231"/>
                    <a:pt x="126" y="231"/>
                  </a:cubicBezTo>
                  <a:cubicBezTo>
                    <a:pt x="129" y="231"/>
                    <a:pt x="133" y="231"/>
                    <a:pt x="137" y="230"/>
                  </a:cubicBezTo>
                  <a:cubicBezTo>
                    <a:pt x="167" y="227"/>
                    <a:pt x="193" y="213"/>
                    <a:pt x="212" y="189"/>
                  </a:cubicBezTo>
                  <a:cubicBezTo>
                    <a:pt x="252" y="140"/>
                    <a:pt x="245" y="68"/>
                    <a:pt x="197" y="29"/>
                  </a:cubicBezTo>
                  <a:cubicBezTo>
                    <a:pt x="173" y="9"/>
                    <a:pt x="143" y="0"/>
                    <a:pt x="112" y="4"/>
                  </a:cubicBezTo>
                  <a:cubicBezTo>
                    <a:pt x="81" y="8"/>
                    <a:pt x="53" y="25"/>
                    <a:pt x="35" y="50"/>
                  </a:cubicBezTo>
                  <a:cubicBezTo>
                    <a:pt x="0" y="98"/>
                    <a:pt x="9" y="167"/>
                    <a:pt x="55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95" name="任意多边形: 形状 494">
              <a:extLst>
                <a:ext uri="{FF2B5EF4-FFF2-40B4-BE49-F238E27FC236}">
                  <a16:creationId xmlns:a16="http://schemas.microsoft.com/office/drawing/2014/main" id="{E1D186CA-54FA-BD8C-6895-23D1E5A38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2531"/>
              <a:ext cx="91" cy="82"/>
            </a:xfrm>
            <a:custGeom>
              <a:avLst/>
              <a:gdLst>
                <a:gd name="T0" fmla="*/ 124 w 249"/>
                <a:gd name="T1" fmla="*/ 226 h 226"/>
                <a:gd name="T2" fmla="*/ 151 w 249"/>
                <a:gd name="T3" fmla="*/ 223 h 226"/>
                <a:gd name="T4" fmla="*/ 218 w 249"/>
                <a:gd name="T5" fmla="*/ 171 h 226"/>
                <a:gd name="T6" fmla="*/ 179 w 249"/>
                <a:gd name="T7" fmla="*/ 19 h 226"/>
                <a:gd name="T8" fmla="*/ 93 w 249"/>
                <a:gd name="T9" fmla="*/ 8 h 226"/>
                <a:gd name="T10" fmla="*/ 26 w 249"/>
                <a:gd name="T11" fmla="*/ 65 h 226"/>
                <a:gd name="T12" fmla="*/ 68 w 249"/>
                <a:gd name="T13" fmla="*/ 211 h 226"/>
                <a:gd name="T14" fmla="*/ 124 w 249"/>
                <a:gd name="T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226">
                  <a:moveTo>
                    <a:pt x="124" y="226"/>
                  </a:moveTo>
                  <a:cubicBezTo>
                    <a:pt x="133" y="226"/>
                    <a:pt x="142" y="225"/>
                    <a:pt x="151" y="223"/>
                  </a:cubicBezTo>
                  <a:cubicBezTo>
                    <a:pt x="179" y="215"/>
                    <a:pt x="203" y="197"/>
                    <a:pt x="218" y="171"/>
                  </a:cubicBezTo>
                  <a:cubicBezTo>
                    <a:pt x="249" y="118"/>
                    <a:pt x="231" y="50"/>
                    <a:pt x="179" y="19"/>
                  </a:cubicBezTo>
                  <a:cubicBezTo>
                    <a:pt x="153" y="4"/>
                    <a:pt x="122" y="0"/>
                    <a:pt x="93" y="8"/>
                  </a:cubicBezTo>
                  <a:cubicBezTo>
                    <a:pt x="64" y="17"/>
                    <a:pt x="39" y="37"/>
                    <a:pt x="26" y="65"/>
                  </a:cubicBezTo>
                  <a:cubicBezTo>
                    <a:pt x="0" y="117"/>
                    <a:pt x="19" y="181"/>
                    <a:pt x="68" y="211"/>
                  </a:cubicBezTo>
                  <a:cubicBezTo>
                    <a:pt x="85" y="221"/>
                    <a:pt x="104" y="226"/>
                    <a:pt x="124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96" name="任意多边形: 形状 495">
              <a:extLst>
                <a:ext uri="{FF2B5EF4-FFF2-40B4-BE49-F238E27FC236}">
                  <a16:creationId xmlns:a16="http://schemas.microsoft.com/office/drawing/2014/main" id="{4BC7E17A-43D4-B19D-2E63-62910994F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" y="2603"/>
              <a:ext cx="88" cy="80"/>
            </a:xfrm>
            <a:custGeom>
              <a:avLst/>
              <a:gdLst>
                <a:gd name="T0" fmla="*/ 158 w 240"/>
                <a:gd name="T1" fmla="*/ 11 h 221"/>
                <a:gd name="T2" fmla="*/ 74 w 240"/>
                <a:gd name="T3" fmla="*/ 14 h 221"/>
                <a:gd name="T4" fmla="*/ 17 w 240"/>
                <a:gd name="T5" fmla="*/ 79 h 221"/>
                <a:gd name="T6" fmla="*/ 80 w 240"/>
                <a:gd name="T7" fmla="*/ 213 h 221"/>
                <a:gd name="T8" fmla="*/ 119 w 240"/>
                <a:gd name="T9" fmla="*/ 221 h 221"/>
                <a:gd name="T10" fmla="*/ 161 w 240"/>
                <a:gd name="T11" fmla="*/ 212 h 221"/>
                <a:gd name="T12" fmla="*/ 219 w 240"/>
                <a:gd name="T13" fmla="*/ 152 h 221"/>
                <a:gd name="T14" fmla="*/ 158 w 240"/>
                <a:gd name="T15" fmla="*/ 1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0" h="221">
                  <a:moveTo>
                    <a:pt x="158" y="11"/>
                  </a:moveTo>
                  <a:cubicBezTo>
                    <a:pt x="131" y="0"/>
                    <a:pt x="101" y="1"/>
                    <a:pt x="74" y="14"/>
                  </a:cubicBezTo>
                  <a:cubicBezTo>
                    <a:pt x="47" y="27"/>
                    <a:pt x="26" y="50"/>
                    <a:pt x="17" y="79"/>
                  </a:cubicBezTo>
                  <a:cubicBezTo>
                    <a:pt x="0" y="133"/>
                    <a:pt x="28" y="192"/>
                    <a:pt x="80" y="213"/>
                  </a:cubicBezTo>
                  <a:cubicBezTo>
                    <a:pt x="93" y="218"/>
                    <a:pt x="106" y="221"/>
                    <a:pt x="119" y="221"/>
                  </a:cubicBezTo>
                  <a:cubicBezTo>
                    <a:pt x="134" y="221"/>
                    <a:pt x="148" y="218"/>
                    <a:pt x="161" y="212"/>
                  </a:cubicBezTo>
                  <a:cubicBezTo>
                    <a:pt x="188" y="201"/>
                    <a:pt x="208" y="179"/>
                    <a:pt x="219" y="152"/>
                  </a:cubicBezTo>
                  <a:cubicBezTo>
                    <a:pt x="240" y="96"/>
                    <a:pt x="213" y="33"/>
                    <a:pt x="15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97" name="任意多边形: 形状 496">
              <a:extLst>
                <a:ext uri="{FF2B5EF4-FFF2-40B4-BE49-F238E27FC236}">
                  <a16:creationId xmlns:a16="http://schemas.microsoft.com/office/drawing/2014/main" id="{77B87DBD-1358-48EB-8F7A-6116CB1D4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" y="2654"/>
              <a:ext cx="82" cy="79"/>
            </a:xfrm>
            <a:custGeom>
              <a:avLst/>
              <a:gdLst>
                <a:gd name="T0" fmla="*/ 134 w 226"/>
                <a:gd name="T1" fmla="*/ 6 h 216"/>
                <a:gd name="T2" fmla="*/ 54 w 226"/>
                <a:gd name="T3" fmla="*/ 22 h 216"/>
                <a:gd name="T4" fmla="*/ 9 w 226"/>
                <a:gd name="T5" fmla="*/ 93 h 216"/>
                <a:gd name="T6" fmla="*/ 89 w 226"/>
                <a:gd name="T7" fmla="*/ 213 h 216"/>
                <a:gd name="T8" fmla="*/ 112 w 226"/>
                <a:gd name="T9" fmla="*/ 216 h 216"/>
                <a:gd name="T10" fmla="*/ 167 w 226"/>
                <a:gd name="T11" fmla="*/ 200 h 216"/>
                <a:gd name="T12" fmla="*/ 214 w 226"/>
                <a:gd name="T13" fmla="*/ 133 h 216"/>
                <a:gd name="T14" fmla="*/ 134 w 226"/>
                <a:gd name="T15" fmla="*/ 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" h="216">
                  <a:moveTo>
                    <a:pt x="134" y="6"/>
                  </a:moveTo>
                  <a:cubicBezTo>
                    <a:pt x="107" y="0"/>
                    <a:pt x="78" y="5"/>
                    <a:pt x="54" y="22"/>
                  </a:cubicBezTo>
                  <a:cubicBezTo>
                    <a:pt x="30" y="38"/>
                    <a:pt x="13" y="64"/>
                    <a:pt x="9" y="93"/>
                  </a:cubicBezTo>
                  <a:cubicBezTo>
                    <a:pt x="0" y="148"/>
                    <a:pt x="35" y="201"/>
                    <a:pt x="89" y="213"/>
                  </a:cubicBezTo>
                  <a:cubicBezTo>
                    <a:pt x="97" y="215"/>
                    <a:pt x="104" y="216"/>
                    <a:pt x="112" y="216"/>
                  </a:cubicBezTo>
                  <a:cubicBezTo>
                    <a:pt x="131" y="216"/>
                    <a:pt x="150" y="210"/>
                    <a:pt x="167" y="200"/>
                  </a:cubicBezTo>
                  <a:cubicBezTo>
                    <a:pt x="191" y="185"/>
                    <a:pt x="207" y="161"/>
                    <a:pt x="214" y="133"/>
                  </a:cubicBezTo>
                  <a:cubicBezTo>
                    <a:pt x="226" y="76"/>
                    <a:pt x="191" y="19"/>
                    <a:pt x="13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98" name="任意多边形: 形状 497">
              <a:extLst>
                <a:ext uri="{FF2B5EF4-FFF2-40B4-BE49-F238E27FC236}">
                  <a16:creationId xmlns:a16="http://schemas.microsoft.com/office/drawing/2014/main" id="{EFF065A8-F075-CE56-681E-9EAC44FD9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" y="2685"/>
              <a:ext cx="76" cy="76"/>
            </a:xfrm>
            <a:custGeom>
              <a:avLst/>
              <a:gdLst>
                <a:gd name="T0" fmla="*/ 109 w 208"/>
                <a:gd name="T1" fmla="*/ 2 h 209"/>
                <a:gd name="T2" fmla="*/ 34 w 208"/>
                <a:gd name="T3" fmla="*/ 29 h 209"/>
                <a:gd name="T4" fmla="*/ 1 w 208"/>
                <a:gd name="T5" fmla="*/ 105 h 209"/>
                <a:gd name="T6" fmla="*/ 96 w 208"/>
                <a:gd name="T7" fmla="*/ 209 h 209"/>
                <a:gd name="T8" fmla="*/ 103 w 208"/>
                <a:gd name="T9" fmla="*/ 209 h 209"/>
                <a:gd name="T10" fmla="*/ 169 w 208"/>
                <a:gd name="T11" fmla="*/ 184 h 209"/>
                <a:gd name="T12" fmla="*/ 204 w 208"/>
                <a:gd name="T13" fmla="*/ 113 h 209"/>
                <a:gd name="T14" fmla="*/ 109 w 208"/>
                <a:gd name="T15" fmla="*/ 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9">
                  <a:moveTo>
                    <a:pt x="109" y="2"/>
                  </a:moveTo>
                  <a:cubicBezTo>
                    <a:pt x="82" y="0"/>
                    <a:pt x="55" y="10"/>
                    <a:pt x="34" y="29"/>
                  </a:cubicBezTo>
                  <a:cubicBezTo>
                    <a:pt x="13" y="49"/>
                    <a:pt x="1" y="77"/>
                    <a:pt x="1" y="105"/>
                  </a:cubicBezTo>
                  <a:cubicBezTo>
                    <a:pt x="0" y="160"/>
                    <a:pt x="42" y="205"/>
                    <a:pt x="96" y="209"/>
                  </a:cubicBezTo>
                  <a:cubicBezTo>
                    <a:pt x="98" y="209"/>
                    <a:pt x="101" y="209"/>
                    <a:pt x="103" y="209"/>
                  </a:cubicBezTo>
                  <a:cubicBezTo>
                    <a:pt x="127" y="209"/>
                    <a:pt x="151" y="201"/>
                    <a:pt x="169" y="184"/>
                  </a:cubicBezTo>
                  <a:cubicBezTo>
                    <a:pt x="190" y="166"/>
                    <a:pt x="202" y="141"/>
                    <a:pt x="204" y="113"/>
                  </a:cubicBezTo>
                  <a:cubicBezTo>
                    <a:pt x="208" y="56"/>
                    <a:pt x="166" y="6"/>
                    <a:pt x="10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99" name="任意多边形: 形状 498">
              <a:extLst>
                <a:ext uri="{FF2B5EF4-FFF2-40B4-BE49-F238E27FC236}">
                  <a16:creationId xmlns:a16="http://schemas.microsoft.com/office/drawing/2014/main" id="{BA26040A-46A9-D7F0-B022-3E086DEF6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" y="2695"/>
              <a:ext cx="75" cy="75"/>
            </a:xfrm>
            <a:custGeom>
              <a:avLst/>
              <a:gdLst>
                <a:gd name="T0" fmla="*/ 103 w 206"/>
                <a:gd name="T1" fmla="*/ 204 h 204"/>
                <a:gd name="T2" fmla="*/ 111 w 206"/>
                <a:gd name="T3" fmla="*/ 203 h 204"/>
                <a:gd name="T4" fmla="*/ 202 w 206"/>
                <a:gd name="T5" fmla="*/ 94 h 204"/>
                <a:gd name="T6" fmla="*/ 166 w 206"/>
                <a:gd name="T7" fmla="*/ 25 h 204"/>
                <a:gd name="T8" fmla="*/ 94 w 206"/>
                <a:gd name="T9" fmla="*/ 2 h 204"/>
                <a:gd name="T10" fmla="*/ 26 w 206"/>
                <a:gd name="T11" fmla="*/ 39 h 204"/>
                <a:gd name="T12" fmla="*/ 4 w 206"/>
                <a:gd name="T13" fmla="*/ 117 h 204"/>
                <a:gd name="T14" fmla="*/ 103 w 206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204">
                  <a:moveTo>
                    <a:pt x="103" y="204"/>
                  </a:moveTo>
                  <a:cubicBezTo>
                    <a:pt x="106" y="204"/>
                    <a:pt x="108" y="203"/>
                    <a:pt x="111" y="203"/>
                  </a:cubicBezTo>
                  <a:cubicBezTo>
                    <a:pt x="166" y="199"/>
                    <a:pt x="206" y="150"/>
                    <a:pt x="202" y="94"/>
                  </a:cubicBezTo>
                  <a:cubicBezTo>
                    <a:pt x="199" y="67"/>
                    <a:pt x="187" y="43"/>
                    <a:pt x="166" y="25"/>
                  </a:cubicBezTo>
                  <a:cubicBezTo>
                    <a:pt x="146" y="8"/>
                    <a:pt x="120" y="0"/>
                    <a:pt x="94" y="2"/>
                  </a:cubicBezTo>
                  <a:cubicBezTo>
                    <a:pt x="67" y="4"/>
                    <a:pt x="43" y="18"/>
                    <a:pt x="26" y="39"/>
                  </a:cubicBezTo>
                  <a:cubicBezTo>
                    <a:pt x="8" y="61"/>
                    <a:pt x="0" y="90"/>
                    <a:pt x="4" y="117"/>
                  </a:cubicBezTo>
                  <a:cubicBezTo>
                    <a:pt x="11" y="167"/>
                    <a:pt x="54" y="204"/>
                    <a:pt x="103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00" name="任意多边形: 形状 499">
              <a:extLst>
                <a:ext uri="{FF2B5EF4-FFF2-40B4-BE49-F238E27FC236}">
                  <a16:creationId xmlns:a16="http://schemas.microsoft.com/office/drawing/2014/main" id="{2D25817C-654B-F615-C180-067932D2B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" y="2684"/>
              <a:ext cx="75" cy="73"/>
            </a:xfrm>
            <a:custGeom>
              <a:avLst/>
              <a:gdLst>
                <a:gd name="T0" fmla="*/ 122 w 206"/>
                <a:gd name="T1" fmla="*/ 197 h 200"/>
                <a:gd name="T2" fmla="*/ 194 w 206"/>
                <a:gd name="T3" fmla="*/ 79 h 200"/>
                <a:gd name="T4" fmla="*/ 150 w 206"/>
                <a:gd name="T5" fmla="*/ 18 h 200"/>
                <a:gd name="T6" fmla="*/ 77 w 206"/>
                <a:gd name="T7" fmla="*/ 6 h 200"/>
                <a:gd name="T8" fmla="*/ 17 w 206"/>
                <a:gd name="T9" fmla="*/ 52 h 200"/>
                <a:gd name="T10" fmla="*/ 7 w 206"/>
                <a:gd name="T11" fmla="*/ 130 h 200"/>
                <a:gd name="T12" fmla="*/ 101 w 206"/>
                <a:gd name="T13" fmla="*/ 200 h 200"/>
                <a:gd name="T14" fmla="*/ 122 w 206"/>
                <a:gd name="T15" fmla="*/ 19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200">
                  <a:moveTo>
                    <a:pt x="122" y="197"/>
                  </a:moveTo>
                  <a:cubicBezTo>
                    <a:pt x="174" y="185"/>
                    <a:pt x="206" y="132"/>
                    <a:pt x="194" y="79"/>
                  </a:cubicBezTo>
                  <a:cubicBezTo>
                    <a:pt x="188" y="53"/>
                    <a:pt x="172" y="31"/>
                    <a:pt x="150" y="18"/>
                  </a:cubicBezTo>
                  <a:cubicBezTo>
                    <a:pt x="128" y="4"/>
                    <a:pt x="102" y="0"/>
                    <a:pt x="77" y="6"/>
                  </a:cubicBezTo>
                  <a:cubicBezTo>
                    <a:pt x="52" y="12"/>
                    <a:pt x="30" y="28"/>
                    <a:pt x="17" y="52"/>
                  </a:cubicBezTo>
                  <a:cubicBezTo>
                    <a:pt x="3" y="76"/>
                    <a:pt x="0" y="104"/>
                    <a:pt x="7" y="130"/>
                  </a:cubicBezTo>
                  <a:cubicBezTo>
                    <a:pt x="20" y="172"/>
                    <a:pt x="59" y="200"/>
                    <a:pt x="101" y="200"/>
                  </a:cubicBezTo>
                  <a:cubicBezTo>
                    <a:pt x="108" y="200"/>
                    <a:pt x="115" y="199"/>
                    <a:pt x="12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01" name="任意多边形: 形状 500">
              <a:extLst>
                <a:ext uri="{FF2B5EF4-FFF2-40B4-BE49-F238E27FC236}">
                  <a16:creationId xmlns:a16="http://schemas.microsoft.com/office/drawing/2014/main" id="{8F89F548-2114-08B4-42CF-CF3E5735F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" y="2653"/>
              <a:ext cx="75" cy="71"/>
            </a:xfrm>
            <a:custGeom>
              <a:avLst/>
              <a:gdLst>
                <a:gd name="T0" fmla="*/ 132 w 204"/>
                <a:gd name="T1" fmla="*/ 187 h 194"/>
                <a:gd name="T2" fmla="*/ 184 w 204"/>
                <a:gd name="T3" fmla="*/ 63 h 194"/>
                <a:gd name="T4" fmla="*/ 133 w 204"/>
                <a:gd name="T5" fmla="*/ 10 h 194"/>
                <a:gd name="T6" fmla="*/ 61 w 204"/>
                <a:gd name="T7" fmla="*/ 10 h 194"/>
                <a:gd name="T8" fmla="*/ 10 w 204"/>
                <a:gd name="T9" fmla="*/ 63 h 194"/>
                <a:gd name="T10" fmla="*/ 12 w 204"/>
                <a:gd name="T11" fmla="*/ 139 h 194"/>
                <a:gd name="T12" fmla="*/ 98 w 204"/>
                <a:gd name="T13" fmla="*/ 194 h 194"/>
                <a:gd name="T14" fmla="*/ 132 w 204"/>
                <a:gd name="T15" fmla="*/ 18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194">
                  <a:moveTo>
                    <a:pt x="132" y="187"/>
                  </a:moveTo>
                  <a:cubicBezTo>
                    <a:pt x="180" y="167"/>
                    <a:pt x="204" y="112"/>
                    <a:pt x="184" y="63"/>
                  </a:cubicBezTo>
                  <a:cubicBezTo>
                    <a:pt x="175" y="39"/>
                    <a:pt x="157" y="20"/>
                    <a:pt x="133" y="10"/>
                  </a:cubicBezTo>
                  <a:cubicBezTo>
                    <a:pt x="110" y="0"/>
                    <a:pt x="84" y="0"/>
                    <a:pt x="61" y="10"/>
                  </a:cubicBezTo>
                  <a:cubicBezTo>
                    <a:pt x="38" y="20"/>
                    <a:pt x="19" y="39"/>
                    <a:pt x="10" y="63"/>
                  </a:cubicBezTo>
                  <a:cubicBezTo>
                    <a:pt x="0" y="88"/>
                    <a:pt x="1" y="116"/>
                    <a:pt x="12" y="139"/>
                  </a:cubicBezTo>
                  <a:cubicBezTo>
                    <a:pt x="27" y="173"/>
                    <a:pt x="62" y="194"/>
                    <a:pt x="98" y="194"/>
                  </a:cubicBezTo>
                  <a:cubicBezTo>
                    <a:pt x="109" y="194"/>
                    <a:pt x="121" y="192"/>
                    <a:pt x="132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02" name="任意多边形: 形状 501">
              <a:extLst>
                <a:ext uri="{FF2B5EF4-FFF2-40B4-BE49-F238E27FC236}">
                  <a16:creationId xmlns:a16="http://schemas.microsoft.com/office/drawing/2014/main" id="{D08B0E4C-F710-990E-4E86-6ADD388A5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" y="2602"/>
              <a:ext cx="73" cy="69"/>
            </a:xfrm>
            <a:custGeom>
              <a:avLst/>
              <a:gdLst>
                <a:gd name="T0" fmla="*/ 6 w 199"/>
                <a:gd name="T1" fmla="*/ 76 h 190"/>
                <a:gd name="T2" fmla="*/ 19 w 199"/>
                <a:gd name="T3" fmla="*/ 149 h 190"/>
                <a:gd name="T4" fmla="*/ 95 w 199"/>
                <a:gd name="T5" fmla="*/ 190 h 190"/>
                <a:gd name="T6" fmla="*/ 142 w 199"/>
                <a:gd name="T7" fmla="*/ 177 h 190"/>
                <a:gd name="T8" fmla="*/ 174 w 199"/>
                <a:gd name="T9" fmla="*/ 49 h 190"/>
                <a:gd name="T10" fmla="*/ 117 w 199"/>
                <a:gd name="T11" fmla="*/ 7 h 190"/>
                <a:gd name="T12" fmla="*/ 48 w 199"/>
                <a:gd name="T13" fmla="*/ 17 h 190"/>
                <a:gd name="T14" fmla="*/ 6 w 199"/>
                <a:gd name="T15" fmla="*/ 7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190">
                  <a:moveTo>
                    <a:pt x="6" y="76"/>
                  </a:moveTo>
                  <a:cubicBezTo>
                    <a:pt x="0" y="102"/>
                    <a:pt x="5" y="128"/>
                    <a:pt x="19" y="149"/>
                  </a:cubicBezTo>
                  <a:cubicBezTo>
                    <a:pt x="36" y="175"/>
                    <a:pt x="66" y="190"/>
                    <a:pt x="95" y="190"/>
                  </a:cubicBezTo>
                  <a:cubicBezTo>
                    <a:pt x="111" y="190"/>
                    <a:pt x="128" y="185"/>
                    <a:pt x="142" y="177"/>
                  </a:cubicBezTo>
                  <a:cubicBezTo>
                    <a:pt x="185" y="150"/>
                    <a:pt x="199" y="93"/>
                    <a:pt x="174" y="49"/>
                  </a:cubicBezTo>
                  <a:cubicBezTo>
                    <a:pt x="161" y="28"/>
                    <a:pt x="141" y="13"/>
                    <a:pt x="117" y="7"/>
                  </a:cubicBezTo>
                  <a:cubicBezTo>
                    <a:pt x="93" y="0"/>
                    <a:pt x="68" y="4"/>
                    <a:pt x="48" y="17"/>
                  </a:cubicBezTo>
                  <a:cubicBezTo>
                    <a:pt x="27" y="30"/>
                    <a:pt x="11" y="52"/>
                    <a:pt x="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03" name="任意多边形: 形状 502">
              <a:extLst>
                <a:ext uri="{FF2B5EF4-FFF2-40B4-BE49-F238E27FC236}">
                  <a16:creationId xmlns:a16="http://schemas.microsoft.com/office/drawing/2014/main" id="{AEC99CB9-13BC-047B-E1CF-EB819745C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" y="2531"/>
              <a:ext cx="69" cy="67"/>
            </a:xfrm>
            <a:custGeom>
              <a:avLst/>
              <a:gdLst>
                <a:gd name="T0" fmla="*/ 90 w 190"/>
                <a:gd name="T1" fmla="*/ 182 h 182"/>
                <a:gd name="T2" fmla="*/ 148 w 190"/>
                <a:gd name="T3" fmla="*/ 161 h 182"/>
                <a:gd name="T4" fmla="*/ 159 w 190"/>
                <a:gd name="T5" fmla="*/ 34 h 182"/>
                <a:gd name="T6" fmla="*/ 98 w 190"/>
                <a:gd name="T7" fmla="*/ 2 h 182"/>
                <a:gd name="T8" fmla="*/ 33 w 190"/>
                <a:gd name="T9" fmla="*/ 23 h 182"/>
                <a:gd name="T10" fmla="*/ 2 w 190"/>
                <a:gd name="T11" fmla="*/ 86 h 182"/>
                <a:gd name="T12" fmla="*/ 25 w 190"/>
                <a:gd name="T13" fmla="*/ 154 h 182"/>
                <a:gd name="T14" fmla="*/ 90 w 190"/>
                <a:gd name="T1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2">
                  <a:moveTo>
                    <a:pt x="90" y="182"/>
                  </a:moveTo>
                  <a:cubicBezTo>
                    <a:pt x="111" y="182"/>
                    <a:pt x="131" y="175"/>
                    <a:pt x="148" y="161"/>
                  </a:cubicBezTo>
                  <a:cubicBezTo>
                    <a:pt x="185" y="129"/>
                    <a:pt x="190" y="72"/>
                    <a:pt x="159" y="34"/>
                  </a:cubicBezTo>
                  <a:cubicBezTo>
                    <a:pt x="144" y="15"/>
                    <a:pt x="122" y="4"/>
                    <a:pt x="98" y="2"/>
                  </a:cubicBezTo>
                  <a:cubicBezTo>
                    <a:pt x="74" y="0"/>
                    <a:pt x="51" y="7"/>
                    <a:pt x="33" y="23"/>
                  </a:cubicBezTo>
                  <a:cubicBezTo>
                    <a:pt x="15" y="38"/>
                    <a:pt x="3" y="61"/>
                    <a:pt x="2" y="86"/>
                  </a:cubicBezTo>
                  <a:cubicBezTo>
                    <a:pt x="0" y="111"/>
                    <a:pt x="9" y="136"/>
                    <a:pt x="25" y="154"/>
                  </a:cubicBezTo>
                  <a:cubicBezTo>
                    <a:pt x="42" y="173"/>
                    <a:pt x="66" y="182"/>
                    <a:pt x="90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04" name="任意多边形: 形状 503">
              <a:extLst>
                <a:ext uri="{FF2B5EF4-FFF2-40B4-BE49-F238E27FC236}">
                  <a16:creationId xmlns:a16="http://schemas.microsoft.com/office/drawing/2014/main" id="{ED632A14-89DC-FE9D-8973-4B49F063E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" y="2440"/>
              <a:ext cx="67" cy="64"/>
            </a:xfrm>
            <a:custGeom>
              <a:avLst/>
              <a:gdLst>
                <a:gd name="T0" fmla="*/ 82 w 184"/>
                <a:gd name="T1" fmla="*/ 1 h 176"/>
                <a:gd name="T2" fmla="*/ 22 w 184"/>
                <a:gd name="T3" fmla="*/ 31 h 176"/>
                <a:gd name="T4" fmla="*/ 2 w 184"/>
                <a:gd name="T5" fmla="*/ 97 h 176"/>
                <a:gd name="T6" fmla="*/ 34 w 184"/>
                <a:gd name="T7" fmla="*/ 158 h 176"/>
                <a:gd name="T8" fmla="*/ 87 w 184"/>
                <a:gd name="T9" fmla="*/ 176 h 176"/>
                <a:gd name="T10" fmla="*/ 153 w 184"/>
                <a:gd name="T11" fmla="*/ 146 h 176"/>
                <a:gd name="T12" fmla="*/ 145 w 184"/>
                <a:gd name="T13" fmla="*/ 23 h 176"/>
                <a:gd name="T14" fmla="*/ 82 w 184"/>
                <a:gd name="T15" fmla="*/ 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76">
                  <a:moveTo>
                    <a:pt x="82" y="1"/>
                  </a:moveTo>
                  <a:cubicBezTo>
                    <a:pt x="58" y="3"/>
                    <a:pt x="37" y="14"/>
                    <a:pt x="22" y="31"/>
                  </a:cubicBezTo>
                  <a:cubicBezTo>
                    <a:pt x="7" y="49"/>
                    <a:pt x="0" y="73"/>
                    <a:pt x="2" y="97"/>
                  </a:cubicBezTo>
                  <a:cubicBezTo>
                    <a:pt x="4" y="122"/>
                    <a:pt x="16" y="144"/>
                    <a:pt x="34" y="158"/>
                  </a:cubicBezTo>
                  <a:cubicBezTo>
                    <a:pt x="50" y="171"/>
                    <a:pt x="69" y="176"/>
                    <a:pt x="87" y="176"/>
                  </a:cubicBezTo>
                  <a:cubicBezTo>
                    <a:pt x="112" y="176"/>
                    <a:pt x="136" y="166"/>
                    <a:pt x="153" y="146"/>
                  </a:cubicBezTo>
                  <a:cubicBezTo>
                    <a:pt x="184" y="110"/>
                    <a:pt x="180" y="54"/>
                    <a:pt x="145" y="23"/>
                  </a:cubicBezTo>
                  <a:cubicBezTo>
                    <a:pt x="127" y="7"/>
                    <a:pt x="105" y="0"/>
                    <a:pt x="8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05" name="任意多边形: 形状 504">
              <a:extLst>
                <a:ext uri="{FF2B5EF4-FFF2-40B4-BE49-F238E27FC236}">
                  <a16:creationId xmlns:a16="http://schemas.microsoft.com/office/drawing/2014/main" id="{CC0D16F9-1C9E-6BA3-868B-DDA55F98C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2329"/>
              <a:ext cx="66" cy="64"/>
            </a:xfrm>
            <a:custGeom>
              <a:avLst/>
              <a:gdLst>
                <a:gd name="T0" fmla="*/ 132 w 183"/>
                <a:gd name="T1" fmla="*/ 16 h 173"/>
                <a:gd name="T2" fmla="*/ 68 w 183"/>
                <a:gd name="T3" fmla="*/ 5 h 173"/>
                <a:gd name="T4" fmla="*/ 16 w 183"/>
                <a:gd name="T5" fmla="*/ 43 h 173"/>
                <a:gd name="T6" fmla="*/ 6 w 183"/>
                <a:gd name="T7" fmla="*/ 110 h 173"/>
                <a:gd name="T8" fmla="*/ 47 w 183"/>
                <a:gd name="T9" fmla="*/ 163 h 173"/>
                <a:gd name="T10" fmla="*/ 86 w 183"/>
                <a:gd name="T11" fmla="*/ 173 h 173"/>
                <a:gd name="T12" fmla="*/ 159 w 183"/>
                <a:gd name="T13" fmla="*/ 133 h 173"/>
                <a:gd name="T14" fmla="*/ 132 w 183"/>
                <a:gd name="T15" fmla="*/ 1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73">
                  <a:moveTo>
                    <a:pt x="132" y="16"/>
                  </a:moveTo>
                  <a:cubicBezTo>
                    <a:pt x="113" y="4"/>
                    <a:pt x="90" y="0"/>
                    <a:pt x="68" y="5"/>
                  </a:cubicBezTo>
                  <a:cubicBezTo>
                    <a:pt x="46" y="10"/>
                    <a:pt x="28" y="24"/>
                    <a:pt x="16" y="43"/>
                  </a:cubicBezTo>
                  <a:cubicBezTo>
                    <a:pt x="4" y="63"/>
                    <a:pt x="0" y="87"/>
                    <a:pt x="6" y="110"/>
                  </a:cubicBezTo>
                  <a:cubicBezTo>
                    <a:pt x="12" y="133"/>
                    <a:pt x="27" y="152"/>
                    <a:pt x="47" y="163"/>
                  </a:cubicBezTo>
                  <a:cubicBezTo>
                    <a:pt x="59" y="170"/>
                    <a:pt x="73" y="173"/>
                    <a:pt x="86" y="173"/>
                  </a:cubicBezTo>
                  <a:cubicBezTo>
                    <a:pt x="115" y="173"/>
                    <a:pt x="143" y="159"/>
                    <a:pt x="159" y="133"/>
                  </a:cubicBezTo>
                  <a:cubicBezTo>
                    <a:pt x="183" y="93"/>
                    <a:pt x="171" y="40"/>
                    <a:pt x="13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06" name="任意多边形: 形状 505">
              <a:extLst>
                <a:ext uri="{FF2B5EF4-FFF2-40B4-BE49-F238E27FC236}">
                  <a16:creationId xmlns:a16="http://schemas.microsoft.com/office/drawing/2014/main" id="{192B6AF5-825E-202F-46B9-A5F7EF4C1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" y="2209"/>
              <a:ext cx="64" cy="61"/>
            </a:xfrm>
            <a:custGeom>
              <a:avLst/>
              <a:gdLst>
                <a:gd name="T0" fmla="*/ 57 w 176"/>
                <a:gd name="T1" fmla="*/ 163 h 167"/>
                <a:gd name="T2" fmla="*/ 83 w 176"/>
                <a:gd name="T3" fmla="*/ 167 h 167"/>
                <a:gd name="T4" fmla="*/ 159 w 176"/>
                <a:gd name="T5" fmla="*/ 116 h 167"/>
                <a:gd name="T6" fmla="*/ 116 w 176"/>
                <a:gd name="T7" fmla="*/ 8 h 167"/>
                <a:gd name="T8" fmla="*/ 54 w 176"/>
                <a:gd name="T9" fmla="*/ 8 h 167"/>
                <a:gd name="T10" fmla="*/ 9 w 176"/>
                <a:gd name="T11" fmla="*/ 53 h 167"/>
                <a:gd name="T12" fmla="*/ 10 w 176"/>
                <a:gd name="T13" fmla="*/ 118 h 167"/>
                <a:gd name="T14" fmla="*/ 57 w 176"/>
                <a:gd name="T15" fmla="*/ 1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167">
                  <a:moveTo>
                    <a:pt x="57" y="163"/>
                  </a:moveTo>
                  <a:cubicBezTo>
                    <a:pt x="65" y="166"/>
                    <a:pt x="74" y="167"/>
                    <a:pt x="83" y="167"/>
                  </a:cubicBezTo>
                  <a:cubicBezTo>
                    <a:pt x="115" y="167"/>
                    <a:pt x="146" y="148"/>
                    <a:pt x="159" y="116"/>
                  </a:cubicBezTo>
                  <a:cubicBezTo>
                    <a:pt x="176" y="74"/>
                    <a:pt x="157" y="26"/>
                    <a:pt x="116" y="8"/>
                  </a:cubicBezTo>
                  <a:cubicBezTo>
                    <a:pt x="96" y="0"/>
                    <a:pt x="74" y="0"/>
                    <a:pt x="54" y="8"/>
                  </a:cubicBezTo>
                  <a:cubicBezTo>
                    <a:pt x="33" y="16"/>
                    <a:pt x="17" y="32"/>
                    <a:pt x="9" y="53"/>
                  </a:cubicBezTo>
                  <a:cubicBezTo>
                    <a:pt x="0" y="74"/>
                    <a:pt x="1" y="97"/>
                    <a:pt x="10" y="118"/>
                  </a:cubicBezTo>
                  <a:cubicBezTo>
                    <a:pt x="19" y="139"/>
                    <a:pt x="36" y="155"/>
                    <a:pt x="57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07" name="任意多边形: 形状 506">
              <a:extLst>
                <a:ext uri="{FF2B5EF4-FFF2-40B4-BE49-F238E27FC236}">
                  <a16:creationId xmlns:a16="http://schemas.microsoft.com/office/drawing/2014/main" id="{13B4125E-B792-39F9-8A0F-DD8396A11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" y="2080"/>
              <a:ext cx="61" cy="60"/>
            </a:xfrm>
            <a:custGeom>
              <a:avLst/>
              <a:gdLst>
                <a:gd name="T0" fmla="*/ 158 w 168"/>
                <a:gd name="T1" fmla="*/ 102 h 164"/>
                <a:gd name="T2" fmla="*/ 100 w 168"/>
                <a:gd name="T3" fmla="*/ 6 h 164"/>
                <a:gd name="T4" fmla="*/ 41 w 168"/>
                <a:gd name="T5" fmla="*/ 15 h 164"/>
                <a:gd name="T6" fmla="*/ 5 w 168"/>
                <a:gd name="T7" fmla="*/ 64 h 164"/>
                <a:gd name="T8" fmla="*/ 16 w 168"/>
                <a:gd name="T9" fmla="*/ 127 h 164"/>
                <a:gd name="T10" fmla="*/ 67 w 168"/>
                <a:gd name="T11" fmla="*/ 162 h 164"/>
                <a:gd name="T12" fmla="*/ 81 w 168"/>
                <a:gd name="T13" fmla="*/ 164 h 164"/>
                <a:gd name="T14" fmla="*/ 158 w 168"/>
                <a:gd name="T15" fmla="*/ 10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164">
                  <a:moveTo>
                    <a:pt x="158" y="102"/>
                  </a:moveTo>
                  <a:cubicBezTo>
                    <a:pt x="168" y="59"/>
                    <a:pt x="142" y="16"/>
                    <a:pt x="100" y="6"/>
                  </a:cubicBezTo>
                  <a:cubicBezTo>
                    <a:pt x="80" y="0"/>
                    <a:pt x="59" y="4"/>
                    <a:pt x="41" y="15"/>
                  </a:cubicBezTo>
                  <a:cubicBezTo>
                    <a:pt x="23" y="26"/>
                    <a:pt x="10" y="43"/>
                    <a:pt x="5" y="64"/>
                  </a:cubicBezTo>
                  <a:cubicBezTo>
                    <a:pt x="0" y="86"/>
                    <a:pt x="4" y="109"/>
                    <a:pt x="16" y="127"/>
                  </a:cubicBezTo>
                  <a:cubicBezTo>
                    <a:pt x="27" y="145"/>
                    <a:pt x="46" y="158"/>
                    <a:pt x="67" y="162"/>
                  </a:cubicBezTo>
                  <a:cubicBezTo>
                    <a:pt x="71" y="163"/>
                    <a:pt x="76" y="164"/>
                    <a:pt x="81" y="164"/>
                  </a:cubicBezTo>
                  <a:cubicBezTo>
                    <a:pt x="116" y="164"/>
                    <a:pt x="149" y="138"/>
                    <a:pt x="15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08" name="任意多边形: 形状 507">
              <a:extLst>
                <a:ext uri="{FF2B5EF4-FFF2-40B4-BE49-F238E27FC236}">
                  <a16:creationId xmlns:a16="http://schemas.microsoft.com/office/drawing/2014/main" id="{45655DF4-231B-4282-C56E-4B47F76EB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" y="1947"/>
              <a:ext cx="58" cy="57"/>
            </a:xfrm>
            <a:custGeom>
              <a:avLst/>
              <a:gdLst>
                <a:gd name="T0" fmla="*/ 78 w 158"/>
                <a:gd name="T1" fmla="*/ 157 h 157"/>
                <a:gd name="T2" fmla="*/ 154 w 158"/>
                <a:gd name="T3" fmla="*/ 86 h 157"/>
                <a:gd name="T4" fmla="*/ 85 w 158"/>
                <a:gd name="T5" fmla="*/ 2 h 157"/>
                <a:gd name="T6" fmla="*/ 30 w 158"/>
                <a:gd name="T7" fmla="*/ 20 h 157"/>
                <a:gd name="T8" fmla="*/ 2 w 158"/>
                <a:gd name="T9" fmla="*/ 73 h 157"/>
                <a:gd name="T10" fmla="*/ 22 w 158"/>
                <a:gd name="T11" fmla="*/ 131 h 157"/>
                <a:gd name="T12" fmla="*/ 76 w 158"/>
                <a:gd name="T13" fmla="*/ 157 h 157"/>
                <a:gd name="T14" fmla="*/ 78 w 158"/>
                <a:gd name="T1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57">
                  <a:moveTo>
                    <a:pt x="78" y="157"/>
                  </a:moveTo>
                  <a:cubicBezTo>
                    <a:pt x="117" y="157"/>
                    <a:pt x="151" y="125"/>
                    <a:pt x="154" y="86"/>
                  </a:cubicBezTo>
                  <a:cubicBezTo>
                    <a:pt x="158" y="43"/>
                    <a:pt x="127" y="6"/>
                    <a:pt x="85" y="2"/>
                  </a:cubicBezTo>
                  <a:cubicBezTo>
                    <a:pt x="65" y="0"/>
                    <a:pt x="45" y="6"/>
                    <a:pt x="30" y="20"/>
                  </a:cubicBezTo>
                  <a:cubicBezTo>
                    <a:pt x="14" y="33"/>
                    <a:pt x="4" y="52"/>
                    <a:pt x="2" y="73"/>
                  </a:cubicBezTo>
                  <a:cubicBezTo>
                    <a:pt x="0" y="94"/>
                    <a:pt x="8" y="115"/>
                    <a:pt x="22" y="131"/>
                  </a:cubicBezTo>
                  <a:cubicBezTo>
                    <a:pt x="36" y="147"/>
                    <a:pt x="55" y="156"/>
                    <a:pt x="76" y="157"/>
                  </a:cubicBezTo>
                  <a:cubicBezTo>
                    <a:pt x="77" y="157"/>
                    <a:pt x="77" y="157"/>
                    <a:pt x="78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09" name="任意多边形: 形状 508">
              <a:extLst>
                <a:ext uri="{FF2B5EF4-FFF2-40B4-BE49-F238E27FC236}">
                  <a16:creationId xmlns:a16="http://schemas.microsoft.com/office/drawing/2014/main" id="{91EA4C59-434B-0D49-AF20-3E8D42991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" y="1810"/>
              <a:ext cx="56" cy="55"/>
            </a:xfrm>
            <a:custGeom>
              <a:avLst/>
              <a:gdLst>
                <a:gd name="T0" fmla="*/ 71 w 152"/>
                <a:gd name="T1" fmla="*/ 1 h 151"/>
                <a:gd name="T2" fmla="*/ 2 w 152"/>
                <a:gd name="T3" fmla="*/ 81 h 151"/>
                <a:gd name="T4" fmla="*/ 29 w 152"/>
                <a:gd name="T5" fmla="*/ 134 h 151"/>
                <a:gd name="T6" fmla="*/ 76 w 152"/>
                <a:gd name="T7" fmla="*/ 151 h 151"/>
                <a:gd name="T8" fmla="*/ 85 w 152"/>
                <a:gd name="T9" fmla="*/ 150 h 151"/>
                <a:gd name="T10" fmla="*/ 149 w 152"/>
                <a:gd name="T11" fmla="*/ 71 h 151"/>
                <a:gd name="T12" fmla="*/ 124 w 152"/>
                <a:gd name="T13" fmla="*/ 19 h 151"/>
                <a:gd name="T14" fmla="*/ 71 w 152"/>
                <a:gd name="T15" fmla="*/ 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1">
                  <a:moveTo>
                    <a:pt x="71" y="1"/>
                  </a:moveTo>
                  <a:cubicBezTo>
                    <a:pt x="30" y="4"/>
                    <a:pt x="0" y="40"/>
                    <a:pt x="2" y="81"/>
                  </a:cubicBezTo>
                  <a:cubicBezTo>
                    <a:pt x="4" y="101"/>
                    <a:pt x="14" y="121"/>
                    <a:pt x="29" y="134"/>
                  </a:cubicBezTo>
                  <a:cubicBezTo>
                    <a:pt x="43" y="145"/>
                    <a:pt x="60" y="151"/>
                    <a:pt x="76" y="151"/>
                  </a:cubicBezTo>
                  <a:cubicBezTo>
                    <a:pt x="79" y="151"/>
                    <a:pt x="82" y="151"/>
                    <a:pt x="85" y="150"/>
                  </a:cubicBezTo>
                  <a:cubicBezTo>
                    <a:pt x="124" y="146"/>
                    <a:pt x="152" y="111"/>
                    <a:pt x="149" y="71"/>
                  </a:cubicBezTo>
                  <a:cubicBezTo>
                    <a:pt x="148" y="51"/>
                    <a:pt x="139" y="32"/>
                    <a:pt x="124" y="19"/>
                  </a:cubicBezTo>
                  <a:cubicBezTo>
                    <a:pt x="109" y="6"/>
                    <a:pt x="91" y="0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10" name="任意多边形: 形状 509">
              <a:extLst>
                <a:ext uri="{FF2B5EF4-FFF2-40B4-BE49-F238E27FC236}">
                  <a16:creationId xmlns:a16="http://schemas.microsoft.com/office/drawing/2014/main" id="{61AFD071-7201-2C6D-999D-0686BB042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0" y="1672"/>
              <a:ext cx="57" cy="53"/>
            </a:xfrm>
            <a:custGeom>
              <a:avLst/>
              <a:gdLst>
                <a:gd name="T0" fmla="*/ 8 w 155"/>
                <a:gd name="T1" fmla="*/ 91 h 147"/>
                <a:gd name="T2" fmla="*/ 42 w 155"/>
                <a:gd name="T3" fmla="*/ 137 h 147"/>
                <a:gd name="T4" fmla="*/ 78 w 155"/>
                <a:gd name="T5" fmla="*/ 147 h 147"/>
                <a:gd name="T6" fmla="*/ 97 w 155"/>
                <a:gd name="T7" fmla="*/ 145 h 147"/>
                <a:gd name="T8" fmla="*/ 147 w 155"/>
                <a:gd name="T9" fmla="*/ 59 h 147"/>
                <a:gd name="T10" fmla="*/ 115 w 155"/>
                <a:gd name="T11" fmla="*/ 14 h 147"/>
                <a:gd name="T12" fmla="*/ 62 w 155"/>
                <a:gd name="T13" fmla="*/ 4 h 147"/>
                <a:gd name="T14" fmla="*/ 8 w 155"/>
                <a:gd name="T15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147">
                  <a:moveTo>
                    <a:pt x="8" y="91"/>
                  </a:moveTo>
                  <a:cubicBezTo>
                    <a:pt x="12" y="110"/>
                    <a:pt x="25" y="127"/>
                    <a:pt x="42" y="137"/>
                  </a:cubicBezTo>
                  <a:cubicBezTo>
                    <a:pt x="53" y="144"/>
                    <a:pt x="65" y="147"/>
                    <a:pt x="78" y="147"/>
                  </a:cubicBezTo>
                  <a:cubicBezTo>
                    <a:pt x="84" y="147"/>
                    <a:pt x="91" y="146"/>
                    <a:pt x="97" y="145"/>
                  </a:cubicBezTo>
                  <a:cubicBezTo>
                    <a:pt x="133" y="134"/>
                    <a:pt x="155" y="96"/>
                    <a:pt x="147" y="59"/>
                  </a:cubicBezTo>
                  <a:cubicBezTo>
                    <a:pt x="143" y="40"/>
                    <a:pt x="132" y="24"/>
                    <a:pt x="115" y="14"/>
                  </a:cubicBezTo>
                  <a:cubicBezTo>
                    <a:pt x="99" y="3"/>
                    <a:pt x="81" y="0"/>
                    <a:pt x="62" y="4"/>
                  </a:cubicBezTo>
                  <a:cubicBezTo>
                    <a:pt x="24" y="13"/>
                    <a:pt x="0" y="52"/>
                    <a:pt x="8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11" name="任意多边形: 形状 510">
              <a:extLst>
                <a:ext uri="{FF2B5EF4-FFF2-40B4-BE49-F238E27FC236}">
                  <a16:creationId xmlns:a16="http://schemas.microsoft.com/office/drawing/2014/main" id="{C38D1FFC-6B74-1AAD-BD73-E7B4FC536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" y="1536"/>
              <a:ext cx="56" cy="52"/>
            </a:xfrm>
            <a:custGeom>
              <a:avLst/>
              <a:gdLst>
                <a:gd name="T0" fmla="*/ 105 w 155"/>
                <a:gd name="T1" fmla="*/ 8 h 142"/>
                <a:gd name="T2" fmla="*/ 53 w 155"/>
                <a:gd name="T3" fmla="*/ 7 h 142"/>
                <a:gd name="T4" fmla="*/ 14 w 155"/>
                <a:gd name="T5" fmla="*/ 98 h 142"/>
                <a:gd name="T6" fmla="*/ 52 w 155"/>
                <a:gd name="T7" fmla="*/ 137 h 142"/>
                <a:gd name="T8" fmla="*/ 78 w 155"/>
                <a:gd name="T9" fmla="*/ 142 h 142"/>
                <a:gd name="T10" fmla="*/ 106 w 155"/>
                <a:gd name="T11" fmla="*/ 136 h 142"/>
                <a:gd name="T12" fmla="*/ 141 w 155"/>
                <a:gd name="T13" fmla="*/ 47 h 142"/>
                <a:gd name="T14" fmla="*/ 105 w 155"/>
                <a:gd name="T15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142">
                  <a:moveTo>
                    <a:pt x="105" y="8"/>
                  </a:moveTo>
                  <a:cubicBezTo>
                    <a:pt x="88" y="1"/>
                    <a:pt x="69" y="0"/>
                    <a:pt x="53" y="7"/>
                  </a:cubicBezTo>
                  <a:cubicBezTo>
                    <a:pt x="17" y="21"/>
                    <a:pt x="0" y="62"/>
                    <a:pt x="14" y="98"/>
                  </a:cubicBezTo>
                  <a:cubicBezTo>
                    <a:pt x="21" y="115"/>
                    <a:pt x="34" y="130"/>
                    <a:pt x="52" y="137"/>
                  </a:cubicBezTo>
                  <a:cubicBezTo>
                    <a:pt x="61" y="140"/>
                    <a:pt x="69" y="142"/>
                    <a:pt x="78" y="142"/>
                  </a:cubicBezTo>
                  <a:cubicBezTo>
                    <a:pt x="88" y="142"/>
                    <a:pt x="97" y="140"/>
                    <a:pt x="106" y="136"/>
                  </a:cubicBezTo>
                  <a:cubicBezTo>
                    <a:pt x="139" y="120"/>
                    <a:pt x="155" y="81"/>
                    <a:pt x="141" y="47"/>
                  </a:cubicBezTo>
                  <a:cubicBezTo>
                    <a:pt x="135" y="29"/>
                    <a:pt x="122" y="15"/>
                    <a:pt x="10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12" name="任意多边形: 形状 511">
              <a:extLst>
                <a:ext uri="{FF2B5EF4-FFF2-40B4-BE49-F238E27FC236}">
                  <a16:creationId xmlns:a16="http://schemas.microsoft.com/office/drawing/2014/main" id="{6388B77C-2765-7A66-70DE-086F6D6AC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" y="1405"/>
              <a:ext cx="55" cy="50"/>
            </a:xfrm>
            <a:custGeom>
              <a:avLst/>
              <a:gdLst>
                <a:gd name="T0" fmla="*/ 60 w 150"/>
                <a:gd name="T1" fmla="*/ 135 h 137"/>
                <a:gd name="T2" fmla="*/ 75 w 150"/>
                <a:gd name="T3" fmla="*/ 137 h 137"/>
                <a:gd name="T4" fmla="*/ 111 w 150"/>
                <a:gd name="T5" fmla="*/ 126 h 137"/>
                <a:gd name="T6" fmla="*/ 132 w 150"/>
                <a:gd name="T7" fmla="*/ 36 h 137"/>
                <a:gd name="T8" fmla="*/ 91 w 150"/>
                <a:gd name="T9" fmla="*/ 4 h 137"/>
                <a:gd name="T10" fmla="*/ 42 w 150"/>
                <a:gd name="T11" fmla="*/ 11 h 137"/>
                <a:gd name="T12" fmla="*/ 18 w 150"/>
                <a:gd name="T13" fmla="*/ 103 h 137"/>
                <a:gd name="T14" fmla="*/ 60 w 150"/>
                <a:gd name="T15" fmla="*/ 13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37">
                  <a:moveTo>
                    <a:pt x="60" y="135"/>
                  </a:moveTo>
                  <a:cubicBezTo>
                    <a:pt x="65" y="136"/>
                    <a:pt x="70" y="137"/>
                    <a:pt x="75" y="137"/>
                  </a:cubicBezTo>
                  <a:cubicBezTo>
                    <a:pt x="88" y="137"/>
                    <a:pt x="101" y="133"/>
                    <a:pt x="111" y="126"/>
                  </a:cubicBezTo>
                  <a:cubicBezTo>
                    <a:pt x="141" y="106"/>
                    <a:pt x="150" y="66"/>
                    <a:pt x="132" y="36"/>
                  </a:cubicBezTo>
                  <a:cubicBezTo>
                    <a:pt x="123" y="20"/>
                    <a:pt x="109" y="9"/>
                    <a:pt x="91" y="4"/>
                  </a:cubicBezTo>
                  <a:cubicBezTo>
                    <a:pt x="75" y="0"/>
                    <a:pt x="57" y="2"/>
                    <a:pt x="42" y="11"/>
                  </a:cubicBezTo>
                  <a:cubicBezTo>
                    <a:pt x="10" y="30"/>
                    <a:pt x="0" y="71"/>
                    <a:pt x="18" y="103"/>
                  </a:cubicBezTo>
                  <a:cubicBezTo>
                    <a:pt x="27" y="119"/>
                    <a:pt x="42" y="131"/>
                    <a:pt x="60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13" name="任意多边形: 形状 512">
              <a:extLst>
                <a:ext uri="{FF2B5EF4-FFF2-40B4-BE49-F238E27FC236}">
                  <a16:creationId xmlns:a16="http://schemas.microsoft.com/office/drawing/2014/main" id="{9378200A-C9C6-47B2-5F4D-6E92DE0FC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9" y="1281"/>
              <a:ext cx="52" cy="47"/>
            </a:xfrm>
            <a:custGeom>
              <a:avLst/>
              <a:gdLst>
                <a:gd name="T0" fmla="*/ 77 w 142"/>
                <a:gd name="T1" fmla="*/ 1 h 130"/>
                <a:gd name="T2" fmla="*/ 31 w 142"/>
                <a:gd name="T3" fmla="*/ 16 h 130"/>
                <a:gd name="T4" fmla="*/ 22 w 142"/>
                <a:gd name="T5" fmla="*/ 106 h 130"/>
                <a:gd name="T6" fmla="*/ 67 w 142"/>
                <a:gd name="T7" fmla="*/ 130 h 130"/>
                <a:gd name="T8" fmla="*/ 71 w 142"/>
                <a:gd name="T9" fmla="*/ 130 h 130"/>
                <a:gd name="T10" fmla="*/ 114 w 142"/>
                <a:gd name="T11" fmla="*/ 113 h 130"/>
                <a:gd name="T12" fmla="*/ 120 w 142"/>
                <a:gd name="T13" fmla="*/ 24 h 130"/>
                <a:gd name="T14" fmla="*/ 77 w 142"/>
                <a:gd name="T15" fmla="*/ 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30">
                  <a:moveTo>
                    <a:pt x="77" y="1"/>
                  </a:moveTo>
                  <a:cubicBezTo>
                    <a:pt x="60" y="0"/>
                    <a:pt x="44" y="5"/>
                    <a:pt x="31" y="16"/>
                  </a:cubicBezTo>
                  <a:cubicBezTo>
                    <a:pt x="4" y="38"/>
                    <a:pt x="0" y="79"/>
                    <a:pt x="22" y="106"/>
                  </a:cubicBezTo>
                  <a:cubicBezTo>
                    <a:pt x="33" y="120"/>
                    <a:pt x="49" y="128"/>
                    <a:pt x="67" y="130"/>
                  </a:cubicBezTo>
                  <a:cubicBezTo>
                    <a:pt x="68" y="130"/>
                    <a:pt x="70" y="130"/>
                    <a:pt x="71" y="130"/>
                  </a:cubicBezTo>
                  <a:cubicBezTo>
                    <a:pt x="87" y="130"/>
                    <a:pt x="102" y="124"/>
                    <a:pt x="114" y="113"/>
                  </a:cubicBezTo>
                  <a:cubicBezTo>
                    <a:pt x="139" y="90"/>
                    <a:pt x="142" y="51"/>
                    <a:pt x="120" y="24"/>
                  </a:cubicBezTo>
                  <a:cubicBezTo>
                    <a:pt x="109" y="11"/>
                    <a:pt x="94" y="3"/>
                    <a:pt x="7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14" name="任意多边形: 形状 513">
              <a:extLst>
                <a:ext uri="{FF2B5EF4-FFF2-40B4-BE49-F238E27FC236}">
                  <a16:creationId xmlns:a16="http://schemas.microsoft.com/office/drawing/2014/main" id="{7941A515-3E6D-1E41-727E-8D08CEBEB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6" y="1165"/>
              <a:ext cx="50" cy="46"/>
            </a:xfrm>
            <a:custGeom>
              <a:avLst/>
              <a:gdLst>
                <a:gd name="T0" fmla="*/ 22 w 136"/>
                <a:gd name="T1" fmla="*/ 22 h 125"/>
                <a:gd name="T2" fmla="*/ 28 w 136"/>
                <a:gd name="T3" fmla="*/ 109 h 125"/>
                <a:gd name="T4" fmla="*/ 68 w 136"/>
                <a:gd name="T5" fmla="*/ 125 h 125"/>
                <a:gd name="T6" fmla="*/ 74 w 136"/>
                <a:gd name="T7" fmla="*/ 124 h 125"/>
                <a:gd name="T8" fmla="*/ 116 w 136"/>
                <a:gd name="T9" fmla="*/ 101 h 125"/>
                <a:gd name="T10" fmla="*/ 108 w 136"/>
                <a:gd name="T11" fmla="*/ 16 h 125"/>
                <a:gd name="T12" fmla="*/ 64 w 136"/>
                <a:gd name="T13" fmla="*/ 1 h 125"/>
                <a:gd name="T14" fmla="*/ 22 w 136"/>
                <a:gd name="T1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25">
                  <a:moveTo>
                    <a:pt x="22" y="22"/>
                  </a:moveTo>
                  <a:cubicBezTo>
                    <a:pt x="0" y="48"/>
                    <a:pt x="3" y="87"/>
                    <a:pt x="28" y="109"/>
                  </a:cubicBezTo>
                  <a:cubicBezTo>
                    <a:pt x="39" y="119"/>
                    <a:pt x="53" y="125"/>
                    <a:pt x="68" y="125"/>
                  </a:cubicBezTo>
                  <a:cubicBezTo>
                    <a:pt x="70" y="125"/>
                    <a:pt x="72" y="125"/>
                    <a:pt x="74" y="124"/>
                  </a:cubicBezTo>
                  <a:cubicBezTo>
                    <a:pt x="90" y="123"/>
                    <a:pt x="106" y="115"/>
                    <a:pt x="116" y="101"/>
                  </a:cubicBezTo>
                  <a:cubicBezTo>
                    <a:pt x="136" y="75"/>
                    <a:pt x="133" y="38"/>
                    <a:pt x="108" y="16"/>
                  </a:cubicBezTo>
                  <a:cubicBezTo>
                    <a:pt x="96" y="5"/>
                    <a:pt x="80" y="0"/>
                    <a:pt x="64" y="1"/>
                  </a:cubicBezTo>
                  <a:cubicBezTo>
                    <a:pt x="48" y="2"/>
                    <a:pt x="33" y="9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15" name="任意多边形: 形状 514">
              <a:extLst>
                <a:ext uri="{FF2B5EF4-FFF2-40B4-BE49-F238E27FC236}">
                  <a16:creationId xmlns:a16="http://schemas.microsoft.com/office/drawing/2014/main" id="{A4433637-236C-2206-9D62-02EBFF8C9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" y="1062"/>
              <a:ext cx="48" cy="44"/>
            </a:xfrm>
            <a:custGeom>
              <a:avLst/>
              <a:gdLst>
                <a:gd name="T0" fmla="*/ 36 w 133"/>
                <a:gd name="T1" fmla="*/ 112 h 121"/>
                <a:gd name="T2" fmla="*/ 66 w 133"/>
                <a:gd name="T3" fmla="*/ 121 h 121"/>
                <a:gd name="T4" fmla="*/ 81 w 133"/>
                <a:gd name="T5" fmla="*/ 119 h 121"/>
                <a:gd name="T6" fmla="*/ 118 w 133"/>
                <a:gd name="T7" fmla="*/ 90 h 121"/>
                <a:gd name="T8" fmla="*/ 97 w 133"/>
                <a:gd name="T9" fmla="*/ 11 h 121"/>
                <a:gd name="T10" fmla="*/ 53 w 133"/>
                <a:gd name="T11" fmla="*/ 4 h 121"/>
                <a:gd name="T12" fmla="*/ 17 w 133"/>
                <a:gd name="T13" fmla="*/ 30 h 121"/>
                <a:gd name="T14" fmla="*/ 36 w 133"/>
                <a:gd name="T15" fmla="*/ 11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21">
                  <a:moveTo>
                    <a:pt x="36" y="112"/>
                  </a:moveTo>
                  <a:cubicBezTo>
                    <a:pt x="45" y="118"/>
                    <a:pt x="56" y="121"/>
                    <a:pt x="66" y="121"/>
                  </a:cubicBezTo>
                  <a:cubicBezTo>
                    <a:pt x="71" y="121"/>
                    <a:pt x="76" y="120"/>
                    <a:pt x="81" y="119"/>
                  </a:cubicBezTo>
                  <a:cubicBezTo>
                    <a:pt x="97" y="115"/>
                    <a:pt x="110" y="104"/>
                    <a:pt x="118" y="90"/>
                  </a:cubicBezTo>
                  <a:cubicBezTo>
                    <a:pt x="133" y="63"/>
                    <a:pt x="124" y="27"/>
                    <a:pt x="97" y="11"/>
                  </a:cubicBezTo>
                  <a:cubicBezTo>
                    <a:pt x="84" y="3"/>
                    <a:pt x="69" y="0"/>
                    <a:pt x="53" y="4"/>
                  </a:cubicBezTo>
                  <a:cubicBezTo>
                    <a:pt x="38" y="7"/>
                    <a:pt x="25" y="17"/>
                    <a:pt x="17" y="30"/>
                  </a:cubicBezTo>
                  <a:cubicBezTo>
                    <a:pt x="0" y="58"/>
                    <a:pt x="8" y="95"/>
                    <a:pt x="36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16" name="任意多边形: 形状 515">
              <a:extLst>
                <a:ext uri="{FF2B5EF4-FFF2-40B4-BE49-F238E27FC236}">
                  <a16:creationId xmlns:a16="http://schemas.microsoft.com/office/drawing/2014/main" id="{37E4C63F-12AE-A6B4-8471-7C9280E98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" y="978"/>
              <a:ext cx="46" cy="42"/>
            </a:xfrm>
            <a:custGeom>
              <a:avLst/>
              <a:gdLst>
                <a:gd name="T0" fmla="*/ 116 w 126"/>
                <a:gd name="T1" fmla="*/ 77 h 115"/>
                <a:gd name="T2" fmla="*/ 85 w 126"/>
                <a:gd name="T3" fmla="*/ 6 h 115"/>
                <a:gd name="T4" fmla="*/ 42 w 126"/>
                <a:gd name="T5" fmla="*/ 6 h 115"/>
                <a:gd name="T6" fmla="*/ 12 w 126"/>
                <a:gd name="T7" fmla="*/ 37 h 115"/>
                <a:gd name="T8" fmla="*/ 42 w 126"/>
                <a:gd name="T9" fmla="*/ 111 h 115"/>
                <a:gd name="T10" fmla="*/ 63 w 126"/>
                <a:gd name="T11" fmla="*/ 115 h 115"/>
                <a:gd name="T12" fmla="*/ 86 w 126"/>
                <a:gd name="T13" fmla="*/ 110 h 115"/>
                <a:gd name="T14" fmla="*/ 116 w 126"/>
                <a:gd name="T15" fmla="*/ 7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115">
                  <a:moveTo>
                    <a:pt x="116" y="77"/>
                  </a:moveTo>
                  <a:cubicBezTo>
                    <a:pt x="126" y="49"/>
                    <a:pt x="112" y="17"/>
                    <a:pt x="85" y="6"/>
                  </a:cubicBezTo>
                  <a:cubicBezTo>
                    <a:pt x="71" y="0"/>
                    <a:pt x="56" y="0"/>
                    <a:pt x="42" y="6"/>
                  </a:cubicBezTo>
                  <a:cubicBezTo>
                    <a:pt x="28" y="12"/>
                    <a:pt x="17" y="23"/>
                    <a:pt x="12" y="37"/>
                  </a:cubicBezTo>
                  <a:cubicBezTo>
                    <a:pt x="0" y="66"/>
                    <a:pt x="14" y="99"/>
                    <a:pt x="42" y="111"/>
                  </a:cubicBezTo>
                  <a:cubicBezTo>
                    <a:pt x="49" y="114"/>
                    <a:pt x="56" y="115"/>
                    <a:pt x="63" y="115"/>
                  </a:cubicBezTo>
                  <a:cubicBezTo>
                    <a:pt x="71" y="115"/>
                    <a:pt x="79" y="113"/>
                    <a:pt x="86" y="110"/>
                  </a:cubicBezTo>
                  <a:cubicBezTo>
                    <a:pt x="100" y="104"/>
                    <a:pt x="111" y="92"/>
                    <a:pt x="11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17" name="任意多边形: 形状 516">
              <a:extLst>
                <a:ext uri="{FF2B5EF4-FFF2-40B4-BE49-F238E27FC236}">
                  <a16:creationId xmlns:a16="http://schemas.microsoft.com/office/drawing/2014/main" id="{6E5F199A-971F-0882-FDC6-DE2FE4B14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" y="915"/>
              <a:ext cx="43" cy="40"/>
            </a:xfrm>
            <a:custGeom>
              <a:avLst/>
              <a:gdLst>
                <a:gd name="T0" fmla="*/ 47 w 117"/>
                <a:gd name="T1" fmla="*/ 109 h 110"/>
                <a:gd name="T2" fmla="*/ 59 w 117"/>
                <a:gd name="T3" fmla="*/ 110 h 110"/>
                <a:gd name="T4" fmla="*/ 88 w 117"/>
                <a:gd name="T5" fmla="*/ 101 h 110"/>
                <a:gd name="T6" fmla="*/ 112 w 117"/>
                <a:gd name="T7" fmla="*/ 66 h 110"/>
                <a:gd name="T8" fmla="*/ 71 w 117"/>
                <a:gd name="T9" fmla="*/ 3 h 110"/>
                <a:gd name="T10" fmla="*/ 31 w 117"/>
                <a:gd name="T11" fmla="*/ 10 h 110"/>
                <a:gd name="T12" fmla="*/ 7 w 117"/>
                <a:gd name="T13" fmla="*/ 44 h 110"/>
                <a:gd name="T14" fmla="*/ 47 w 117"/>
                <a:gd name="T15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10">
                  <a:moveTo>
                    <a:pt x="47" y="109"/>
                  </a:moveTo>
                  <a:cubicBezTo>
                    <a:pt x="51" y="110"/>
                    <a:pt x="55" y="110"/>
                    <a:pt x="59" y="110"/>
                  </a:cubicBezTo>
                  <a:cubicBezTo>
                    <a:pt x="69" y="110"/>
                    <a:pt x="79" y="107"/>
                    <a:pt x="88" y="101"/>
                  </a:cubicBezTo>
                  <a:cubicBezTo>
                    <a:pt x="100" y="93"/>
                    <a:pt x="109" y="80"/>
                    <a:pt x="112" y="66"/>
                  </a:cubicBezTo>
                  <a:cubicBezTo>
                    <a:pt x="117" y="38"/>
                    <a:pt x="98" y="9"/>
                    <a:pt x="71" y="3"/>
                  </a:cubicBezTo>
                  <a:cubicBezTo>
                    <a:pt x="57" y="0"/>
                    <a:pt x="43" y="2"/>
                    <a:pt x="31" y="10"/>
                  </a:cubicBezTo>
                  <a:cubicBezTo>
                    <a:pt x="18" y="18"/>
                    <a:pt x="10" y="30"/>
                    <a:pt x="7" y="44"/>
                  </a:cubicBezTo>
                  <a:cubicBezTo>
                    <a:pt x="0" y="73"/>
                    <a:pt x="18" y="102"/>
                    <a:pt x="47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18" name="任意多边形: 形状 517">
              <a:extLst>
                <a:ext uri="{FF2B5EF4-FFF2-40B4-BE49-F238E27FC236}">
                  <a16:creationId xmlns:a16="http://schemas.microsoft.com/office/drawing/2014/main" id="{45AB061E-FB13-25A8-0A70-D724BCE65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" y="873"/>
              <a:ext cx="38" cy="38"/>
            </a:xfrm>
            <a:custGeom>
              <a:avLst/>
              <a:gdLst>
                <a:gd name="T0" fmla="*/ 49 w 104"/>
                <a:gd name="T1" fmla="*/ 104 h 104"/>
                <a:gd name="T2" fmla="*/ 87 w 104"/>
                <a:gd name="T3" fmla="*/ 90 h 104"/>
                <a:gd name="T4" fmla="*/ 103 w 104"/>
                <a:gd name="T5" fmla="*/ 53 h 104"/>
                <a:gd name="T6" fmla="*/ 56 w 104"/>
                <a:gd name="T7" fmla="*/ 1 h 104"/>
                <a:gd name="T8" fmla="*/ 19 w 104"/>
                <a:gd name="T9" fmla="*/ 13 h 104"/>
                <a:gd name="T10" fmla="*/ 2 w 104"/>
                <a:gd name="T11" fmla="*/ 49 h 104"/>
                <a:gd name="T12" fmla="*/ 49 w 104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04">
                  <a:moveTo>
                    <a:pt x="49" y="104"/>
                  </a:moveTo>
                  <a:cubicBezTo>
                    <a:pt x="65" y="104"/>
                    <a:pt x="77" y="99"/>
                    <a:pt x="87" y="90"/>
                  </a:cubicBezTo>
                  <a:cubicBezTo>
                    <a:pt x="97" y="81"/>
                    <a:pt x="103" y="67"/>
                    <a:pt x="103" y="53"/>
                  </a:cubicBezTo>
                  <a:cubicBezTo>
                    <a:pt x="104" y="26"/>
                    <a:pt x="83" y="2"/>
                    <a:pt x="56" y="1"/>
                  </a:cubicBezTo>
                  <a:cubicBezTo>
                    <a:pt x="42" y="0"/>
                    <a:pt x="29" y="4"/>
                    <a:pt x="19" y="13"/>
                  </a:cubicBezTo>
                  <a:cubicBezTo>
                    <a:pt x="9" y="22"/>
                    <a:pt x="2" y="35"/>
                    <a:pt x="2" y="49"/>
                  </a:cubicBezTo>
                  <a:cubicBezTo>
                    <a:pt x="0" y="77"/>
                    <a:pt x="21" y="102"/>
                    <a:pt x="49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19" name="任意多边形: 形状 518">
              <a:extLst>
                <a:ext uri="{FF2B5EF4-FFF2-40B4-BE49-F238E27FC236}">
                  <a16:creationId xmlns:a16="http://schemas.microsoft.com/office/drawing/2014/main" id="{57BF34A8-495A-32A9-555E-A9F6477A4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4" y="850"/>
              <a:ext cx="37" cy="37"/>
            </a:xfrm>
            <a:custGeom>
              <a:avLst/>
              <a:gdLst>
                <a:gd name="T0" fmla="*/ 51 w 100"/>
                <a:gd name="T1" fmla="*/ 101 h 101"/>
                <a:gd name="T2" fmla="*/ 56 w 100"/>
                <a:gd name="T3" fmla="*/ 101 h 101"/>
                <a:gd name="T4" fmla="*/ 89 w 100"/>
                <a:gd name="T5" fmla="*/ 82 h 101"/>
                <a:gd name="T6" fmla="*/ 99 w 100"/>
                <a:gd name="T7" fmla="*/ 45 h 101"/>
                <a:gd name="T8" fmla="*/ 46 w 100"/>
                <a:gd name="T9" fmla="*/ 3 h 101"/>
                <a:gd name="T10" fmla="*/ 3 w 100"/>
                <a:gd name="T11" fmla="*/ 57 h 101"/>
                <a:gd name="T12" fmla="*/ 20 w 100"/>
                <a:gd name="T13" fmla="*/ 90 h 101"/>
                <a:gd name="T14" fmla="*/ 51 w 10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01">
                  <a:moveTo>
                    <a:pt x="51" y="101"/>
                  </a:moveTo>
                  <a:cubicBezTo>
                    <a:pt x="52" y="101"/>
                    <a:pt x="54" y="101"/>
                    <a:pt x="56" y="101"/>
                  </a:cubicBezTo>
                  <a:cubicBezTo>
                    <a:pt x="69" y="99"/>
                    <a:pt x="80" y="93"/>
                    <a:pt x="89" y="82"/>
                  </a:cubicBezTo>
                  <a:cubicBezTo>
                    <a:pt x="97" y="72"/>
                    <a:pt x="100" y="58"/>
                    <a:pt x="99" y="45"/>
                  </a:cubicBezTo>
                  <a:cubicBezTo>
                    <a:pt x="95" y="19"/>
                    <a:pt x="71" y="0"/>
                    <a:pt x="46" y="3"/>
                  </a:cubicBezTo>
                  <a:cubicBezTo>
                    <a:pt x="19" y="6"/>
                    <a:pt x="0" y="30"/>
                    <a:pt x="3" y="57"/>
                  </a:cubicBezTo>
                  <a:cubicBezTo>
                    <a:pt x="4" y="70"/>
                    <a:pt x="10" y="82"/>
                    <a:pt x="20" y="90"/>
                  </a:cubicBezTo>
                  <a:cubicBezTo>
                    <a:pt x="29" y="97"/>
                    <a:pt x="40" y="101"/>
                    <a:pt x="5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0" name="任意多边形: 形状 519">
              <a:extLst>
                <a:ext uri="{FF2B5EF4-FFF2-40B4-BE49-F238E27FC236}">
                  <a16:creationId xmlns:a16="http://schemas.microsoft.com/office/drawing/2014/main" id="{69B23B2C-8C04-C38A-D1B3-BE8DF0BFE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848"/>
              <a:ext cx="36" cy="36"/>
            </a:xfrm>
            <a:custGeom>
              <a:avLst/>
              <a:gdLst>
                <a:gd name="T0" fmla="*/ 63 w 99"/>
                <a:gd name="T1" fmla="*/ 97 h 98"/>
                <a:gd name="T2" fmla="*/ 91 w 99"/>
                <a:gd name="T3" fmla="*/ 74 h 98"/>
                <a:gd name="T4" fmla="*/ 95 w 99"/>
                <a:gd name="T5" fmla="*/ 38 h 98"/>
                <a:gd name="T6" fmla="*/ 39 w 99"/>
                <a:gd name="T7" fmla="*/ 7 h 98"/>
                <a:gd name="T8" fmla="*/ 7 w 99"/>
                <a:gd name="T9" fmla="*/ 64 h 98"/>
                <a:gd name="T10" fmla="*/ 29 w 99"/>
                <a:gd name="T11" fmla="*/ 92 h 98"/>
                <a:gd name="T12" fmla="*/ 51 w 99"/>
                <a:gd name="T13" fmla="*/ 98 h 98"/>
                <a:gd name="T14" fmla="*/ 63 w 99"/>
                <a:gd name="T15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98">
                  <a:moveTo>
                    <a:pt x="63" y="97"/>
                  </a:moveTo>
                  <a:cubicBezTo>
                    <a:pt x="75" y="93"/>
                    <a:pt x="85" y="85"/>
                    <a:pt x="91" y="74"/>
                  </a:cubicBezTo>
                  <a:cubicBezTo>
                    <a:pt x="97" y="63"/>
                    <a:pt x="99" y="50"/>
                    <a:pt x="95" y="38"/>
                  </a:cubicBezTo>
                  <a:cubicBezTo>
                    <a:pt x="88" y="14"/>
                    <a:pt x="63" y="0"/>
                    <a:pt x="39" y="7"/>
                  </a:cubicBezTo>
                  <a:cubicBezTo>
                    <a:pt x="15" y="14"/>
                    <a:pt x="0" y="39"/>
                    <a:pt x="7" y="64"/>
                  </a:cubicBezTo>
                  <a:cubicBezTo>
                    <a:pt x="10" y="76"/>
                    <a:pt x="18" y="86"/>
                    <a:pt x="29" y="92"/>
                  </a:cubicBezTo>
                  <a:cubicBezTo>
                    <a:pt x="36" y="96"/>
                    <a:pt x="43" y="98"/>
                    <a:pt x="51" y="98"/>
                  </a:cubicBezTo>
                  <a:cubicBezTo>
                    <a:pt x="55" y="98"/>
                    <a:pt x="59" y="98"/>
                    <a:pt x="6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1" name="任意多边形: 形状 520">
              <a:extLst>
                <a:ext uri="{FF2B5EF4-FFF2-40B4-BE49-F238E27FC236}">
                  <a16:creationId xmlns:a16="http://schemas.microsoft.com/office/drawing/2014/main" id="{B48D0830-B77E-EADF-9E41-CC6EA2315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867"/>
              <a:ext cx="35" cy="34"/>
            </a:xfrm>
            <a:custGeom>
              <a:avLst/>
              <a:gdLst>
                <a:gd name="T0" fmla="*/ 10 w 95"/>
                <a:gd name="T1" fmla="*/ 68 h 93"/>
                <a:gd name="T2" fmla="*/ 35 w 95"/>
                <a:gd name="T3" fmla="*/ 91 h 93"/>
                <a:gd name="T4" fmla="*/ 50 w 95"/>
                <a:gd name="T5" fmla="*/ 93 h 93"/>
                <a:gd name="T6" fmla="*/ 68 w 95"/>
                <a:gd name="T7" fmla="*/ 89 h 93"/>
                <a:gd name="T8" fmla="*/ 91 w 95"/>
                <a:gd name="T9" fmla="*/ 64 h 93"/>
                <a:gd name="T10" fmla="*/ 89 w 95"/>
                <a:gd name="T11" fmla="*/ 30 h 93"/>
                <a:gd name="T12" fmla="*/ 31 w 95"/>
                <a:gd name="T13" fmla="*/ 10 h 93"/>
                <a:gd name="T14" fmla="*/ 10 w 95"/>
                <a:gd name="T15" fmla="*/ 6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93">
                  <a:moveTo>
                    <a:pt x="10" y="68"/>
                  </a:moveTo>
                  <a:cubicBezTo>
                    <a:pt x="15" y="79"/>
                    <a:pt x="24" y="87"/>
                    <a:pt x="35" y="91"/>
                  </a:cubicBezTo>
                  <a:cubicBezTo>
                    <a:pt x="40" y="93"/>
                    <a:pt x="45" y="93"/>
                    <a:pt x="50" y="93"/>
                  </a:cubicBezTo>
                  <a:cubicBezTo>
                    <a:pt x="56" y="93"/>
                    <a:pt x="62" y="92"/>
                    <a:pt x="68" y="89"/>
                  </a:cubicBezTo>
                  <a:cubicBezTo>
                    <a:pt x="79" y="84"/>
                    <a:pt x="87" y="75"/>
                    <a:pt x="91" y="64"/>
                  </a:cubicBezTo>
                  <a:cubicBezTo>
                    <a:pt x="95" y="53"/>
                    <a:pt x="94" y="41"/>
                    <a:pt x="89" y="30"/>
                  </a:cubicBezTo>
                  <a:cubicBezTo>
                    <a:pt x="78" y="9"/>
                    <a:pt x="53" y="0"/>
                    <a:pt x="31" y="10"/>
                  </a:cubicBezTo>
                  <a:cubicBezTo>
                    <a:pt x="10" y="20"/>
                    <a:pt x="0" y="46"/>
                    <a:pt x="1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2" name="任意多边形: 形状 521">
              <a:extLst>
                <a:ext uri="{FF2B5EF4-FFF2-40B4-BE49-F238E27FC236}">
                  <a16:creationId xmlns:a16="http://schemas.microsoft.com/office/drawing/2014/main" id="{C661940F-B781-D09A-6C22-E67E79D92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" y="907"/>
              <a:ext cx="32" cy="32"/>
            </a:xfrm>
            <a:custGeom>
              <a:avLst/>
              <a:gdLst>
                <a:gd name="T0" fmla="*/ 40 w 89"/>
                <a:gd name="T1" fmla="*/ 88 h 88"/>
                <a:gd name="T2" fmla="*/ 47 w 89"/>
                <a:gd name="T3" fmla="*/ 88 h 88"/>
                <a:gd name="T4" fmla="*/ 70 w 89"/>
                <a:gd name="T5" fmla="*/ 81 h 88"/>
                <a:gd name="T6" fmla="*/ 87 w 89"/>
                <a:gd name="T7" fmla="*/ 54 h 88"/>
                <a:gd name="T8" fmla="*/ 80 w 89"/>
                <a:gd name="T9" fmla="*/ 23 h 88"/>
                <a:gd name="T10" fmla="*/ 23 w 89"/>
                <a:gd name="T11" fmla="*/ 13 h 88"/>
                <a:gd name="T12" fmla="*/ 13 w 89"/>
                <a:gd name="T13" fmla="*/ 70 h 88"/>
                <a:gd name="T14" fmla="*/ 40 w 89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88">
                  <a:moveTo>
                    <a:pt x="40" y="88"/>
                  </a:moveTo>
                  <a:cubicBezTo>
                    <a:pt x="42" y="88"/>
                    <a:pt x="44" y="88"/>
                    <a:pt x="47" y="88"/>
                  </a:cubicBezTo>
                  <a:cubicBezTo>
                    <a:pt x="55" y="88"/>
                    <a:pt x="63" y="86"/>
                    <a:pt x="70" y="81"/>
                  </a:cubicBezTo>
                  <a:cubicBezTo>
                    <a:pt x="79" y="75"/>
                    <a:pt x="85" y="65"/>
                    <a:pt x="87" y="54"/>
                  </a:cubicBezTo>
                  <a:cubicBezTo>
                    <a:pt x="89" y="43"/>
                    <a:pt x="86" y="32"/>
                    <a:pt x="80" y="23"/>
                  </a:cubicBezTo>
                  <a:cubicBezTo>
                    <a:pt x="67" y="4"/>
                    <a:pt x="42" y="0"/>
                    <a:pt x="23" y="13"/>
                  </a:cubicBezTo>
                  <a:cubicBezTo>
                    <a:pt x="5" y="26"/>
                    <a:pt x="0" y="52"/>
                    <a:pt x="13" y="70"/>
                  </a:cubicBezTo>
                  <a:cubicBezTo>
                    <a:pt x="19" y="80"/>
                    <a:pt x="29" y="86"/>
                    <a:pt x="4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3" name="任意多边形: 形状 522">
              <a:extLst>
                <a:ext uri="{FF2B5EF4-FFF2-40B4-BE49-F238E27FC236}">
                  <a16:creationId xmlns:a16="http://schemas.microsoft.com/office/drawing/2014/main" id="{A51E1B5E-7A4C-76E7-F973-91F4224D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968"/>
              <a:ext cx="31" cy="29"/>
            </a:xfrm>
            <a:custGeom>
              <a:avLst/>
              <a:gdLst>
                <a:gd name="T0" fmla="*/ 42 w 84"/>
                <a:gd name="T1" fmla="*/ 78 h 78"/>
                <a:gd name="T2" fmla="*/ 69 w 84"/>
                <a:gd name="T3" fmla="*/ 67 h 78"/>
                <a:gd name="T4" fmla="*/ 69 w 84"/>
                <a:gd name="T5" fmla="*/ 11 h 78"/>
                <a:gd name="T6" fmla="*/ 42 w 84"/>
                <a:gd name="T7" fmla="*/ 0 h 78"/>
                <a:gd name="T8" fmla="*/ 15 w 84"/>
                <a:gd name="T9" fmla="*/ 12 h 78"/>
                <a:gd name="T10" fmla="*/ 15 w 84"/>
                <a:gd name="T11" fmla="*/ 67 h 78"/>
                <a:gd name="T12" fmla="*/ 42 w 84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8">
                  <a:moveTo>
                    <a:pt x="42" y="78"/>
                  </a:moveTo>
                  <a:cubicBezTo>
                    <a:pt x="52" y="78"/>
                    <a:pt x="62" y="74"/>
                    <a:pt x="69" y="67"/>
                  </a:cubicBezTo>
                  <a:cubicBezTo>
                    <a:pt x="84" y="51"/>
                    <a:pt x="84" y="26"/>
                    <a:pt x="69" y="11"/>
                  </a:cubicBezTo>
                  <a:cubicBezTo>
                    <a:pt x="61" y="4"/>
                    <a:pt x="52" y="0"/>
                    <a:pt x="42" y="0"/>
                  </a:cubicBezTo>
                  <a:cubicBezTo>
                    <a:pt x="32" y="0"/>
                    <a:pt x="22" y="4"/>
                    <a:pt x="15" y="12"/>
                  </a:cubicBezTo>
                  <a:cubicBezTo>
                    <a:pt x="0" y="27"/>
                    <a:pt x="0" y="51"/>
                    <a:pt x="15" y="67"/>
                  </a:cubicBezTo>
                  <a:cubicBezTo>
                    <a:pt x="22" y="74"/>
                    <a:pt x="32" y="78"/>
                    <a:pt x="4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4" name="任意多边形: 形状 523">
              <a:extLst>
                <a:ext uri="{FF2B5EF4-FFF2-40B4-BE49-F238E27FC236}">
                  <a16:creationId xmlns:a16="http://schemas.microsoft.com/office/drawing/2014/main" id="{7A213D94-AF68-050F-C68A-DB1D603BD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" y="1048"/>
              <a:ext cx="30" cy="27"/>
            </a:xfrm>
            <a:custGeom>
              <a:avLst/>
              <a:gdLst>
                <a:gd name="T0" fmla="*/ 71 w 82"/>
                <a:gd name="T1" fmla="*/ 58 h 74"/>
                <a:gd name="T2" fmla="*/ 61 w 82"/>
                <a:gd name="T3" fmla="*/ 7 h 74"/>
                <a:gd name="T4" fmla="*/ 34 w 82"/>
                <a:gd name="T5" fmla="*/ 2 h 74"/>
                <a:gd name="T6" fmla="*/ 11 w 82"/>
                <a:gd name="T7" fmla="*/ 17 h 74"/>
                <a:gd name="T8" fmla="*/ 20 w 82"/>
                <a:gd name="T9" fmla="*/ 67 h 74"/>
                <a:gd name="T10" fmla="*/ 41 w 82"/>
                <a:gd name="T11" fmla="*/ 74 h 74"/>
                <a:gd name="T12" fmla="*/ 48 w 82"/>
                <a:gd name="T13" fmla="*/ 73 h 74"/>
                <a:gd name="T14" fmla="*/ 71 w 82"/>
                <a:gd name="T15" fmla="*/ 5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4">
                  <a:moveTo>
                    <a:pt x="71" y="58"/>
                  </a:moveTo>
                  <a:cubicBezTo>
                    <a:pt x="82" y="41"/>
                    <a:pt x="77" y="18"/>
                    <a:pt x="61" y="7"/>
                  </a:cubicBezTo>
                  <a:cubicBezTo>
                    <a:pt x="53" y="2"/>
                    <a:pt x="43" y="0"/>
                    <a:pt x="34" y="2"/>
                  </a:cubicBezTo>
                  <a:cubicBezTo>
                    <a:pt x="24" y="4"/>
                    <a:pt x="16" y="9"/>
                    <a:pt x="11" y="17"/>
                  </a:cubicBezTo>
                  <a:cubicBezTo>
                    <a:pt x="0" y="34"/>
                    <a:pt x="4" y="56"/>
                    <a:pt x="20" y="67"/>
                  </a:cubicBezTo>
                  <a:cubicBezTo>
                    <a:pt x="26" y="72"/>
                    <a:pt x="33" y="74"/>
                    <a:pt x="41" y="74"/>
                  </a:cubicBezTo>
                  <a:cubicBezTo>
                    <a:pt x="43" y="74"/>
                    <a:pt x="45" y="74"/>
                    <a:pt x="48" y="73"/>
                  </a:cubicBezTo>
                  <a:cubicBezTo>
                    <a:pt x="57" y="71"/>
                    <a:pt x="65" y="66"/>
                    <a:pt x="71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5" name="任意多边形: 形状 524">
              <a:extLst>
                <a:ext uri="{FF2B5EF4-FFF2-40B4-BE49-F238E27FC236}">
                  <a16:creationId xmlns:a16="http://schemas.microsoft.com/office/drawing/2014/main" id="{536DA2AB-1527-4DE1-1631-DACB73F3E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" y="1148"/>
              <a:ext cx="27" cy="26"/>
            </a:xfrm>
            <a:custGeom>
              <a:avLst/>
              <a:gdLst>
                <a:gd name="T0" fmla="*/ 25 w 76"/>
                <a:gd name="T1" fmla="*/ 66 h 69"/>
                <a:gd name="T2" fmla="*/ 38 w 76"/>
                <a:gd name="T3" fmla="*/ 69 h 69"/>
                <a:gd name="T4" fmla="*/ 51 w 76"/>
                <a:gd name="T5" fmla="*/ 66 h 69"/>
                <a:gd name="T6" fmla="*/ 69 w 76"/>
                <a:gd name="T7" fmla="*/ 48 h 69"/>
                <a:gd name="T8" fmla="*/ 51 w 76"/>
                <a:gd name="T9" fmla="*/ 4 h 69"/>
                <a:gd name="T10" fmla="*/ 25 w 76"/>
                <a:gd name="T11" fmla="*/ 4 h 69"/>
                <a:gd name="T12" fmla="*/ 7 w 76"/>
                <a:gd name="T13" fmla="*/ 22 h 69"/>
                <a:gd name="T14" fmla="*/ 25 w 76"/>
                <a:gd name="T15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9">
                  <a:moveTo>
                    <a:pt x="25" y="66"/>
                  </a:moveTo>
                  <a:cubicBezTo>
                    <a:pt x="29" y="68"/>
                    <a:pt x="33" y="69"/>
                    <a:pt x="38" y="69"/>
                  </a:cubicBezTo>
                  <a:cubicBezTo>
                    <a:pt x="42" y="69"/>
                    <a:pt x="46" y="68"/>
                    <a:pt x="51" y="66"/>
                  </a:cubicBezTo>
                  <a:cubicBezTo>
                    <a:pt x="59" y="63"/>
                    <a:pt x="65" y="56"/>
                    <a:pt x="69" y="48"/>
                  </a:cubicBezTo>
                  <a:cubicBezTo>
                    <a:pt x="76" y="31"/>
                    <a:pt x="68" y="11"/>
                    <a:pt x="51" y="4"/>
                  </a:cubicBezTo>
                  <a:cubicBezTo>
                    <a:pt x="43" y="0"/>
                    <a:pt x="34" y="0"/>
                    <a:pt x="25" y="4"/>
                  </a:cubicBezTo>
                  <a:cubicBezTo>
                    <a:pt x="17" y="7"/>
                    <a:pt x="10" y="13"/>
                    <a:pt x="7" y="22"/>
                  </a:cubicBezTo>
                  <a:cubicBezTo>
                    <a:pt x="0" y="39"/>
                    <a:pt x="8" y="59"/>
                    <a:pt x="2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6" name="任意多边形: 形状 525">
              <a:extLst>
                <a:ext uri="{FF2B5EF4-FFF2-40B4-BE49-F238E27FC236}">
                  <a16:creationId xmlns:a16="http://schemas.microsoft.com/office/drawing/2014/main" id="{3342D6FE-44EB-774A-0B4F-BBA806B2B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" y="2352"/>
              <a:ext cx="82" cy="74"/>
            </a:xfrm>
            <a:custGeom>
              <a:avLst/>
              <a:gdLst>
                <a:gd name="T0" fmla="*/ 30 w 222"/>
                <a:gd name="T1" fmla="*/ 44 h 204"/>
                <a:gd name="T2" fmla="*/ 48 w 222"/>
                <a:gd name="T3" fmla="*/ 181 h 204"/>
                <a:gd name="T4" fmla="*/ 110 w 222"/>
                <a:gd name="T5" fmla="*/ 204 h 204"/>
                <a:gd name="T6" fmla="*/ 120 w 222"/>
                <a:gd name="T7" fmla="*/ 204 h 204"/>
                <a:gd name="T8" fmla="*/ 187 w 222"/>
                <a:gd name="T9" fmla="*/ 167 h 204"/>
                <a:gd name="T10" fmla="*/ 173 w 222"/>
                <a:gd name="T11" fmla="*/ 26 h 204"/>
                <a:gd name="T12" fmla="*/ 98 w 222"/>
                <a:gd name="T13" fmla="*/ 4 h 204"/>
                <a:gd name="T14" fmla="*/ 30 w 222"/>
                <a:gd name="T15" fmla="*/ 4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04">
                  <a:moveTo>
                    <a:pt x="30" y="44"/>
                  </a:moveTo>
                  <a:cubicBezTo>
                    <a:pt x="0" y="87"/>
                    <a:pt x="8" y="147"/>
                    <a:pt x="48" y="181"/>
                  </a:cubicBezTo>
                  <a:cubicBezTo>
                    <a:pt x="66" y="196"/>
                    <a:pt x="88" y="204"/>
                    <a:pt x="110" y="204"/>
                  </a:cubicBezTo>
                  <a:cubicBezTo>
                    <a:pt x="114" y="204"/>
                    <a:pt x="117" y="204"/>
                    <a:pt x="120" y="204"/>
                  </a:cubicBezTo>
                  <a:cubicBezTo>
                    <a:pt x="146" y="201"/>
                    <a:pt x="170" y="188"/>
                    <a:pt x="187" y="167"/>
                  </a:cubicBezTo>
                  <a:cubicBezTo>
                    <a:pt x="222" y="124"/>
                    <a:pt x="215" y="61"/>
                    <a:pt x="173" y="26"/>
                  </a:cubicBezTo>
                  <a:cubicBezTo>
                    <a:pt x="153" y="8"/>
                    <a:pt x="125" y="0"/>
                    <a:pt x="98" y="4"/>
                  </a:cubicBezTo>
                  <a:cubicBezTo>
                    <a:pt x="71" y="7"/>
                    <a:pt x="46" y="22"/>
                    <a:pt x="3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7" name="任意多边形: 形状 526">
              <a:extLst>
                <a:ext uri="{FF2B5EF4-FFF2-40B4-BE49-F238E27FC236}">
                  <a16:creationId xmlns:a16="http://schemas.microsoft.com/office/drawing/2014/main" id="{C4668CBA-ECCF-BA2F-090F-AC3375D1F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" y="2432"/>
              <a:ext cx="80" cy="73"/>
            </a:xfrm>
            <a:custGeom>
              <a:avLst/>
              <a:gdLst>
                <a:gd name="T0" fmla="*/ 83 w 220"/>
                <a:gd name="T1" fmla="*/ 7 h 200"/>
                <a:gd name="T2" fmla="*/ 23 w 220"/>
                <a:gd name="T3" fmla="*/ 57 h 200"/>
                <a:gd name="T4" fmla="*/ 61 w 220"/>
                <a:gd name="T5" fmla="*/ 186 h 200"/>
                <a:gd name="T6" fmla="*/ 109 w 220"/>
                <a:gd name="T7" fmla="*/ 200 h 200"/>
                <a:gd name="T8" fmla="*/ 134 w 220"/>
                <a:gd name="T9" fmla="*/ 197 h 200"/>
                <a:gd name="T10" fmla="*/ 193 w 220"/>
                <a:gd name="T11" fmla="*/ 151 h 200"/>
                <a:gd name="T12" fmla="*/ 158 w 220"/>
                <a:gd name="T13" fmla="*/ 16 h 200"/>
                <a:gd name="T14" fmla="*/ 83 w 220"/>
                <a:gd name="T15" fmla="*/ 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00">
                  <a:moveTo>
                    <a:pt x="83" y="7"/>
                  </a:moveTo>
                  <a:cubicBezTo>
                    <a:pt x="57" y="15"/>
                    <a:pt x="35" y="33"/>
                    <a:pt x="23" y="57"/>
                  </a:cubicBezTo>
                  <a:cubicBezTo>
                    <a:pt x="0" y="103"/>
                    <a:pt x="17" y="160"/>
                    <a:pt x="61" y="186"/>
                  </a:cubicBezTo>
                  <a:cubicBezTo>
                    <a:pt x="76" y="195"/>
                    <a:pt x="92" y="200"/>
                    <a:pt x="109" y="200"/>
                  </a:cubicBezTo>
                  <a:cubicBezTo>
                    <a:pt x="117" y="200"/>
                    <a:pt x="126" y="199"/>
                    <a:pt x="134" y="197"/>
                  </a:cubicBezTo>
                  <a:cubicBezTo>
                    <a:pt x="159" y="190"/>
                    <a:pt x="180" y="174"/>
                    <a:pt x="193" y="151"/>
                  </a:cubicBezTo>
                  <a:cubicBezTo>
                    <a:pt x="220" y="104"/>
                    <a:pt x="204" y="44"/>
                    <a:pt x="158" y="16"/>
                  </a:cubicBezTo>
                  <a:cubicBezTo>
                    <a:pt x="136" y="3"/>
                    <a:pt x="108" y="0"/>
                    <a:pt x="8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8" name="任意多边形: 形状 527">
              <a:extLst>
                <a:ext uri="{FF2B5EF4-FFF2-40B4-BE49-F238E27FC236}">
                  <a16:creationId xmlns:a16="http://schemas.microsoft.com/office/drawing/2014/main" id="{0A5A93B6-31A1-BD91-D7B3-557F7C77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" y="2494"/>
              <a:ext cx="78" cy="71"/>
            </a:xfrm>
            <a:custGeom>
              <a:avLst/>
              <a:gdLst>
                <a:gd name="T0" fmla="*/ 16 w 213"/>
                <a:gd name="T1" fmla="*/ 70 h 195"/>
                <a:gd name="T2" fmla="*/ 71 w 213"/>
                <a:gd name="T3" fmla="*/ 189 h 195"/>
                <a:gd name="T4" fmla="*/ 106 w 213"/>
                <a:gd name="T5" fmla="*/ 195 h 195"/>
                <a:gd name="T6" fmla="*/ 143 w 213"/>
                <a:gd name="T7" fmla="*/ 188 h 195"/>
                <a:gd name="T8" fmla="*/ 194 w 213"/>
                <a:gd name="T9" fmla="*/ 134 h 195"/>
                <a:gd name="T10" fmla="*/ 140 w 213"/>
                <a:gd name="T11" fmla="*/ 10 h 195"/>
                <a:gd name="T12" fmla="*/ 66 w 213"/>
                <a:gd name="T13" fmla="*/ 12 h 195"/>
                <a:gd name="T14" fmla="*/ 16 w 213"/>
                <a:gd name="T15" fmla="*/ 7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95">
                  <a:moveTo>
                    <a:pt x="16" y="70"/>
                  </a:moveTo>
                  <a:cubicBezTo>
                    <a:pt x="0" y="118"/>
                    <a:pt x="25" y="170"/>
                    <a:pt x="71" y="189"/>
                  </a:cubicBezTo>
                  <a:cubicBezTo>
                    <a:pt x="83" y="193"/>
                    <a:pt x="94" y="195"/>
                    <a:pt x="106" y="195"/>
                  </a:cubicBezTo>
                  <a:cubicBezTo>
                    <a:pt x="118" y="195"/>
                    <a:pt x="131" y="193"/>
                    <a:pt x="143" y="188"/>
                  </a:cubicBezTo>
                  <a:cubicBezTo>
                    <a:pt x="166" y="177"/>
                    <a:pt x="184" y="158"/>
                    <a:pt x="194" y="134"/>
                  </a:cubicBezTo>
                  <a:cubicBezTo>
                    <a:pt x="213" y="85"/>
                    <a:pt x="189" y="29"/>
                    <a:pt x="140" y="10"/>
                  </a:cubicBezTo>
                  <a:cubicBezTo>
                    <a:pt x="117" y="0"/>
                    <a:pt x="89" y="1"/>
                    <a:pt x="66" y="12"/>
                  </a:cubicBezTo>
                  <a:cubicBezTo>
                    <a:pt x="42" y="24"/>
                    <a:pt x="24" y="45"/>
                    <a:pt x="16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9" name="任意多边形: 形状 528">
              <a:extLst>
                <a:ext uri="{FF2B5EF4-FFF2-40B4-BE49-F238E27FC236}">
                  <a16:creationId xmlns:a16="http://schemas.microsoft.com/office/drawing/2014/main" id="{5B73DEDA-B9E2-2C33-ED15-45C1CA9DD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8" y="2538"/>
              <a:ext cx="73" cy="70"/>
            </a:xfrm>
            <a:custGeom>
              <a:avLst/>
              <a:gdLst>
                <a:gd name="T0" fmla="*/ 118 w 200"/>
                <a:gd name="T1" fmla="*/ 5 h 191"/>
                <a:gd name="T2" fmla="*/ 47 w 200"/>
                <a:gd name="T3" fmla="*/ 19 h 191"/>
                <a:gd name="T4" fmla="*/ 7 w 200"/>
                <a:gd name="T5" fmla="*/ 82 h 191"/>
                <a:gd name="T6" fmla="*/ 78 w 200"/>
                <a:gd name="T7" fmla="*/ 189 h 191"/>
                <a:gd name="T8" fmla="*/ 99 w 200"/>
                <a:gd name="T9" fmla="*/ 191 h 191"/>
                <a:gd name="T10" fmla="*/ 147 w 200"/>
                <a:gd name="T11" fmla="*/ 177 h 191"/>
                <a:gd name="T12" fmla="*/ 189 w 200"/>
                <a:gd name="T13" fmla="*/ 117 h 191"/>
                <a:gd name="T14" fmla="*/ 118 w 200"/>
                <a:gd name="T15" fmla="*/ 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191">
                  <a:moveTo>
                    <a:pt x="118" y="5"/>
                  </a:moveTo>
                  <a:cubicBezTo>
                    <a:pt x="94" y="0"/>
                    <a:pt x="69" y="5"/>
                    <a:pt x="47" y="19"/>
                  </a:cubicBezTo>
                  <a:cubicBezTo>
                    <a:pt x="26" y="34"/>
                    <a:pt x="11" y="57"/>
                    <a:pt x="7" y="82"/>
                  </a:cubicBezTo>
                  <a:cubicBezTo>
                    <a:pt x="0" y="130"/>
                    <a:pt x="31" y="178"/>
                    <a:pt x="78" y="189"/>
                  </a:cubicBezTo>
                  <a:cubicBezTo>
                    <a:pt x="85" y="190"/>
                    <a:pt x="92" y="191"/>
                    <a:pt x="99" y="191"/>
                  </a:cubicBezTo>
                  <a:cubicBezTo>
                    <a:pt x="116" y="191"/>
                    <a:pt x="132" y="186"/>
                    <a:pt x="147" y="177"/>
                  </a:cubicBezTo>
                  <a:cubicBezTo>
                    <a:pt x="168" y="163"/>
                    <a:pt x="183" y="142"/>
                    <a:pt x="189" y="117"/>
                  </a:cubicBezTo>
                  <a:cubicBezTo>
                    <a:pt x="200" y="67"/>
                    <a:pt x="168" y="17"/>
                    <a:pt x="11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30" name="任意多边形: 形状 529">
              <a:extLst>
                <a:ext uri="{FF2B5EF4-FFF2-40B4-BE49-F238E27FC236}">
                  <a16:creationId xmlns:a16="http://schemas.microsoft.com/office/drawing/2014/main" id="{1241C89C-9AED-500B-5A4C-E6FD4C067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" y="2565"/>
              <a:ext cx="67" cy="68"/>
            </a:xfrm>
            <a:custGeom>
              <a:avLst/>
              <a:gdLst>
                <a:gd name="T0" fmla="*/ 97 w 184"/>
                <a:gd name="T1" fmla="*/ 2 h 185"/>
                <a:gd name="T2" fmla="*/ 30 w 184"/>
                <a:gd name="T3" fmla="*/ 26 h 185"/>
                <a:gd name="T4" fmla="*/ 1 w 184"/>
                <a:gd name="T5" fmla="*/ 92 h 185"/>
                <a:gd name="T6" fmla="*/ 85 w 184"/>
                <a:gd name="T7" fmla="*/ 185 h 185"/>
                <a:gd name="T8" fmla="*/ 91 w 184"/>
                <a:gd name="T9" fmla="*/ 185 h 185"/>
                <a:gd name="T10" fmla="*/ 150 w 184"/>
                <a:gd name="T11" fmla="*/ 163 h 185"/>
                <a:gd name="T12" fmla="*/ 181 w 184"/>
                <a:gd name="T13" fmla="*/ 99 h 185"/>
                <a:gd name="T14" fmla="*/ 97 w 184"/>
                <a:gd name="T15" fmla="*/ 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85">
                  <a:moveTo>
                    <a:pt x="97" y="2"/>
                  </a:moveTo>
                  <a:cubicBezTo>
                    <a:pt x="72" y="0"/>
                    <a:pt x="49" y="9"/>
                    <a:pt x="30" y="26"/>
                  </a:cubicBezTo>
                  <a:cubicBezTo>
                    <a:pt x="12" y="43"/>
                    <a:pt x="1" y="67"/>
                    <a:pt x="1" y="92"/>
                  </a:cubicBezTo>
                  <a:cubicBezTo>
                    <a:pt x="0" y="141"/>
                    <a:pt x="37" y="181"/>
                    <a:pt x="85" y="185"/>
                  </a:cubicBezTo>
                  <a:cubicBezTo>
                    <a:pt x="87" y="185"/>
                    <a:pt x="89" y="185"/>
                    <a:pt x="91" y="185"/>
                  </a:cubicBezTo>
                  <a:cubicBezTo>
                    <a:pt x="112" y="185"/>
                    <a:pt x="133" y="177"/>
                    <a:pt x="150" y="163"/>
                  </a:cubicBezTo>
                  <a:cubicBezTo>
                    <a:pt x="168" y="147"/>
                    <a:pt x="179" y="124"/>
                    <a:pt x="181" y="99"/>
                  </a:cubicBezTo>
                  <a:cubicBezTo>
                    <a:pt x="184" y="49"/>
                    <a:pt x="146" y="5"/>
                    <a:pt x="9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:a16="http://schemas.microsoft.com/office/drawing/2014/main" id="{FD340A9C-7BFB-4174-7637-1AA0B1EF7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2574"/>
              <a:ext cx="67" cy="66"/>
            </a:xfrm>
            <a:custGeom>
              <a:avLst/>
              <a:gdLst>
                <a:gd name="T0" fmla="*/ 91 w 182"/>
                <a:gd name="T1" fmla="*/ 181 h 181"/>
                <a:gd name="T2" fmla="*/ 98 w 182"/>
                <a:gd name="T3" fmla="*/ 181 h 181"/>
                <a:gd name="T4" fmla="*/ 178 w 182"/>
                <a:gd name="T5" fmla="*/ 84 h 181"/>
                <a:gd name="T6" fmla="*/ 146 w 182"/>
                <a:gd name="T7" fmla="*/ 23 h 181"/>
                <a:gd name="T8" fmla="*/ 83 w 182"/>
                <a:gd name="T9" fmla="*/ 3 h 181"/>
                <a:gd name="T10" fmla="*/ 22 w 182"/>
                <a:gd name="T11" fmla="*/ 35 h 181"/>
                <a:gd name="T12" fmla="*/ 3 w 182"/>
                <a:gd name="T13" fmla="*/ 104 h 181"/>
                <a:gd name="T14" fmla="*/ 91 w 182"/>
                <a:gd name="T1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81">
                  <a:moveTo>
                    <a:pt x="91" y="181"/>
                  </a:moveTo>
                  <a:cubicBezTo>
                    <a:pt x="93" y="181"/>
                    <a:pt x="95" y="181"/>
                    <a:pt x="98" y="181"/>
                  </a:cubicBezTo>
                  <a:cubicBezTo>
                    <a:pt x="146" y="177"/>
                    <a:pt x="182" y="133"/>
                    <a:pt x="178" y="84"/>
                  </a:cubicBezTo>
                  <a:cubicBezTo>
                    <a:pt x="176" y="60"/>
                    <a:pt x="165" y="39"/>
                    <a:pt x="146" y="23"/>
                  </a:cubicBezTo>
                  <a:cubicBezTo>
                    <a:pt x="128" y="8"/>
                    <a:pt x="106" y="0"/>
                    <a:pt x="83" y="3"/>
                  </a:cubicBezTo>
                  <a:cubicBezTo>
                    <a:pt x="59" y="5"/>
                    <a:pt x="38" y="16"/>
                    <a:pt x="22" y="35"/>
                  </a:cubicBezTo>
                  <a:cubicBezTo>
                    <a:pt x="7" y="55"/>
                    <a:pt x="0" y="80"/>
                    <a:pt x="3" y="104"/>
                  </a:cubicBezTo>
                  <a:cubicBezTo>
                    <a:pt x="9" y="148"/>
                    <a:pt x="48" y="181"/>
                    <a:pt x="9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32" name="任意多边形: 形状 531">
              <a:extLst>
                <a:ext uri="{FF2B5EF4-FFF2-40B4-BE49-F238E27FC236}">
                  <a16:creationId xmlns:a16="http://schemas.microsoft.com/office/drawing/2014/main" id="{79949171-E559-8483-9FCA-2F3CD9D4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" y="2565"/>
              <a:ext cx="67" cy="64"/>
            </a:xfrm>
            <a:custGeom>
              <a:avLst/>
              <a:gdLst>
                <a:gd name="T0" fmla="*/ 109 w 183"/>
                <a:gd name="T1" fmla="*/ 174 h 177"/>
                <a:gd name="T2" fmla="*/ 173 w 183"/>
                <a:gd name="T3" fmla="*/ 70 h 177"/>
                <a:gd name="T4" fmla="*/ 133 w 183"/>
                <a:gd name="T5" fmla="*/ 15 h 177"/>
                <a:gd name="T6" fmla="*/ 69 w 183"/>
                <a:gd name="T7" fmla="*/ 5 h 177"/>
                <a:gd name="T8" fmla="*/ 16 w 183"/>
                <a:gd name="T9" fmla="*/ 46 h 177"/>
                <a:gd name="T10" fmla="*/ 7 w 183"/>
                <a:gd name="T11" fmla="*/ 115 h 177"/>
                <a:gd name="T12" fmla="*/ 89 w 183"/>
                <a:gd name="T13" fmla="*/ 177 h 177"/>
                <a:gd name="T14" fmla="*/ 109 w 183"/>
                <a:gd name="T15" fmla="*/ 17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77">
                  <a:moveTo>
                    <a:pt x="109" y="174"/>
                  </a:moveTo>
                  <a:cubicBezTo>
                    <a:pt x="155" y="163"/>
                    <a:pt x="183" y="116"/>
                    <a:pt x="173" y="70"/>
                  </a:cubicBezTo>
                  <a:cubicBezTo>
                    <a:pt x="167" y="47"/>
                    <a:pt x="153" y="28"/>
                    <a:pt x="133" y="15"/>
                  </a:cubicBezTo>
                  <a:cubicBezTo>
                    <a:pt x="114" y="3"/>
                    <a:pt x="91" y="0"/>
                    <a:pt x="69" y="5"/>
                  </a:cubicBezTo>
                  <a:cubicBezTo>
                    <a:pt x="47" y="10"/>
                    <a:pt x="28" y="25"/>
                    <a:pt x="16" y="46"/>
                  </a:cubicBezTo>
                  <a:cubicBezTo>
                    <a:pt x="3" y="67"/>
                    <a:pt x="0" y="92"/>
                    <a:pt x="7" y="115"/>
                  </a:cubicBezTo>
                  <a:cubicBezTo>
                    <a:pt x="18" y="152"/>
                    <a:pt x="52" y="177"/>
                    <a:pt x="89" y="177"/>
                  </a:cubicBezTo>
                  <a:cubicBezTo>
                    <a:pt x="96" y="177"/>
                    <a:pt x="103" y="176"/>
                    <a:pt x="109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33" name="任意多边形: 形状 532">
              <a:extLst>
                <a:ext uri="{FF2B5EF4-FFF2-40B4-BE49-F238E27FC236}">
                  <a16:creationId xmlns:a16="http://schemas.microsoft.com/office/drawing/2014/main" id="{2A8D2235-FC84-0829-1C5D-08A45BB3F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" y="2538"/>
              <a:ext cx="66" cy="63"/>
            </a:xfrm>
            <a:custGeom>
              <a:avLst/>
              <a:gdLst>
                <a:gd name="T0" fmla="*/ 118 w 180"/>
                <a:gd name="T1" fmla="*/ 9 h 172"/>
                <a:gd name="T2" fmla="*/ 54 w 180"/>
                <a:gd name="T3" fmla="*/ 9 h 172"/>
                <a:gd name="T4" fmla="*/ 8 w 180"/>
                <a:gd name="T5" fmla="*/ 56 h 172"/>
                <a:gd name="T6" fmla="*/ 10 w 180"/>
                <a:gd name="T7" fmla="*/ 124 h 172"/>
                <a:gd name="T8" fmla="*/ 86 w 180"/>
                <a:gd name="T9" fmla="*/ 172 h 172"/>
                <a:gd name="T10" fmla="*/ 117 w 180"/>
                <a:gd name="T11" fmla="*/ 166 h 172"/>
                <a:gd name="T12" fmla="*/ 163 w 180"/>
                <a:gd name="T13" fmla="*/ 56 h 172"/>
                <a:gd name="T14" fmla="*/ 118 w 180"/>
                <a:gd name="T15" fmla="*/ 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172">
                  <a:moveTo>
                    <a:pt x="118" y="9"/>
                  </a:moveTo>
                  <a:cubicBezTo>
                    <a:pt x="97" y="0"/>
                    <a:pt x="75" y="0"/>
                    <a:pt x="54" y="9"/>
                  </a:cubicBezTo>
                  <a:cubicBezTo>
                    <a:pt x="33" y="18"/>
                    <a:pt x="17" y="34"/>
                    <a:pt x="8" y="56"/>
                  </a:cubicBezTo>
                  <a:cubicBezTo>
                    <a:pt x="0" y="78"/>
                    <a:pt x="0" y="103"/>
                    <a:pt x="10" y="124"/>
                  </a:cubicBezTo>
                  <a:cubicBezTo>
                    <a:pt x="24" y="154"/>
                    <a:pt x="55" y="172"/>
                    <a:pt x="86" y="172"/>
                  </a:cubicBezTo>
                  <a:cubicBezTo>
                    <a:pt x="97" y="172"/>
                    <a:pt x="107" y="170"/>
                    <a:pt x="117" y="166"/>
                  </a:cubicBezTo>
                  <a:cubicBezTo>
                    <a:pt x="160" y="149"/>
                    <a:pt x="180" y="99"/>
                    <a:pt x="163" y="56"/>
                  </a:cubicBezTo>
                  <a:cubicBezTo>
                    <a:pt x="155" y="35"/>
                    <a:pt x="139" y="18"/>
                    <a:pt x="1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34" name="任意多边形: 形状 533">
              <a:extLst>
                <a:ext uri="{FF2B5EF4-FFF2-40B4-BE49-F238E27FC236}">
                  <a16:creationId xmlns:a16="http://schemas.microsoft.com/office/drawing/2014/main" id="{96DEBBD3-435E-E31F-B863-0F20281E9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" y="2494"/>
              <a:ext cx="65" cy="61"/>
            </a:xfrm>
            <a:custGeom>
              <a:avLst/>
              <a:gdLst>
                <a:gd name="T0" fmla="*/ 104 w 177"/>
                <a:gd name="T1" fmla="*/ 5 h 168"/>
                <a:gd name="T2" fmla="*/ 42 w 177"/>
                <a:gd name="T3" fmla="*/ 14 h 168"/>
                <a:gd name="T4" fmla="*/ 5 w 177"/>
                <a:gd name="T5" fmla="*/ 67 h 168"/>
                <a:gd name="T6" fmla="*/ 17 w 177"/>
                <a:gd name="T7" fmla="*/ 132 h 168"/>
                <a:gd name="T8" fmla="*/ 85 w 177"/>
                <a:gd name="T9" fmla="*/ 168 h 168"/>
                <a:gd name="T10" fmla="*/ 126 w 177"/>
                <a:gd name="T11" fmla="*/ 156 h 168"/>
                <a:gd name="T12" fmla="*/ 154 w 177"/>
                <a:gd name="T13" fmla="*/ 43 h 168"/>
                <a:gd name="T14" fmla="*/ 104 w 177"/>
                <a:gd name="T15" fmla="*/ 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68">
                  <a:moveTo>
                    <a:pt x="104" y="5"/>
                  </a:moveTo>
                  <a:cubicBezTo>
                    <a:pt x="83" y="0"/>
                    <a:pt x="61" y="3"/>
                    <a:pt x="42" y="14"/>
                  </a:cubicBezTo>
                  <a:cubicBezTo>
                    <a:pt x="24" y="26"/>
                    <a:pt x="10" y="45"/>
                    <a:pt x="5" y="67"/>
                  </a:cubicBezTo>
                  <a:cubicBezTo>
                    <a:pt x="0" y="90"/>
                    <a:pt x="5" y="113"/>
                    <a:pt x="17" y="132"/>
                  </a:cubicBezTo>
                  <a:cubicBezTo>
                    <a:pt x="32" y="155"/>
                    <a:pt x="58" y="168"/>
                    <a:pt x="85" y="168"/>
                  </a:cubicBezTo>
                  <a:cubicBezTo>
                    <a:pt x="99" y="168"/>
                    <a:pt x="114" y="164"/>
                    <a:pt x="126" y="156"/>
                  </a:cubicBezTo>
                  <a:cubicBezTo>
                    <a:pt x="164" y="133"/>
                    <a:pt x="177" y="82"/>
                    <a:pt x="154" y="43"/>
                  </a:cubicBezTo>
                  <a:cubicBezTo>
                    <a:pt x="143" y="24"/>
                    <a:pt x="125" y="11"/>
                    <a:pt x="10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:a16="http://schemas.microsoft.com/office/drawing/2014/main" id="{0463EA9D-F68F-A1A0-1942-95CAE0DA2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2" y="2432"/>
              <a:ext cx="62" cy="59"/>
            </a:xfrm>
            <a:custGeom>
              <a:avLst/>
              <a:gdLst>
                <a:gd name="T0" fmla="*/ 131 w 169"/>
                <a:gd name="T1" fmla="*/ 144 h 162"/>
                <a:gd name="T2" fmla="*/ 141 w 169"/>
                <a:gd name="T3" fmla="*/ 31 h 162"/>
                <a:gd name="T4" fmla="*/ 87 w 169"/>
                <a:gd name="T5" fmla="*/ 2 h 162"/>
                <a:gd name="T6" fmla="*/ 29 w 169"/>
                <a:gd name="T7" fmla="*/ 21 h 162"/>
                <a:gd name="T8" fmla="*/ 1 w 169"/>
                <a:gd name="T9" fmla="*/ 77 h 162"/>
                <a:gd name="T10" fmla="*/ 22 w 169"/>
                <a:gd name="T11" fmla="*/ 137 h 162"/>
                <a:gd name="T12" fmla="*/ 80 w 169"/>
                <a:gd name="T13" fmla="*/ 162 h 162"/>
                <a:gd name="T14" fmla="*/ 131 w 169"/>
                <a:gd name="T15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2">
                  <a:moveTo>
                    <a:pt x="131" y="144"/>
                  </a:moveTo>
                  <a:cubicBezTo>
                    <a:pt x="164" y="115"/>
                    <a:pt x="169" y="65"/>
                    <a:pt x="141" y="31"/>
                  </a:cubicBezTo>
                  <a:cubicBezTo>
                    <a:pt x="128" y="14"/>
                    <a:pt x="108" y="4"/>
                    <a:pt x="87" y="2"/>
                  </a:cubicBezTo>
                  <a:cubicBezTo>
                    <a:pt x="65" y="0"/>
                    <a:pt x="45" y="7"/>
                    <a:pt x="29" y="21"/>
                  </a:cubicBezTo>
                  <a:cubicBezTo>
                    <a:pt x="13" y="35"/>
                    <a:pt x="3" y="55"/>
                    <a:pt x="1" y="77"/>
                  </a:cubicBezTo>
                  <a:cubicBezTo>
                    <a:pt x="0" y="99"/>
                    <a:pt x="8" y="121"/>
                    <a:pt x="22" y="137"/>
                  </a:cubicBezTo>
                  <a:cubicBezTo>
                    <a:pt x="38" y="154"/>
                    <a:pt x="59" y="162"/>
                    <a:pt x="80" y="162"/>
                  </a:cubicBezTo>
                  <a:cubicBezTo>
                    <a:pt x="98" y="162"/>
                    <a:pt x="116" y="156"/>
                    <a:pt x="131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B616F4A9-19BF-D871-E170-8BC74238D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" y="2354"/>
              <a:ext cx="60" cy="57"/>
            </a:xfrm>
            <a:custGeom>
              <a:avLst/>
              <a:gdLst>
                <a:gd name="T0" fmla="*/ 20 w 164"/>
                <a:gd name="T1" fmla="*/ 27 h 156"/>
                <a:gd name="T2" fmla="*/ 2 w 164"/>
                <a:gd name="T3" fmla="*/ 86 h 156"/>
                <a:gd name="T4" fmla="*/ 31 w 164"/>
                <a:gd name="T5" fmla="*/ 140 h 156"/>
                <a:gd name="T6" fmla="*/ 78 w 164"/>
                <a:gd name="T7" fmla="*/ 156 h 156"/>
                <a:gd name="T8" fmla="*/ 137 w 164"/>
                <a:gd name="T9" fmla="*/ 130 h 156"/>
                <a:gd name="T10" fmla="*/ 129 w 164"/>
                <a:gd name="T11" fmla="*/ 20 h 156"/>
                <a:gd name="T12" fmla="*/ 73 w 164"/>
                <a:gd name="T13" fmla="*/ 1 h 156"/>
                <a:gd name="T14" fmla="*/ 20 w 164"/>
                <a:gd name="T15" fmla="*/ 2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156">
                  <a:moveTo>
                    <a:pt x="20" y="27"/>
                  </a:moveTo>
                  <a:cubicBezTo>
                    <a:pt x="7" y="43"/>
                    <a:pt x="0" y="65"/>
                    <a:pt x="2" y="86"/>
                  </a:cubicBezTo>
                  <a:cubicBezTo>
                    <a:pt x="4" y="108"/>
                    <a:pt x="15" y="127"/>
                    <a:pt x="31" y="140"/>
                  </a:cubicBezTo>
                  <a:cubicBezTo>
                    <a:pt x="45" y="151"/>
                    <a:pt x="62" y="156"/>
                    <a:pt x="78" y="156"/>
                  </a:cubicBezTo>
                  <a:cubicBezTo>
                    <a:pt x="100" y="156"/>
                    <a:pt x="122" y="147"/>
                    <a:pt x="137" y="130"/>
                  </a:cubicBezTo>
                  <a:cubicBezTo>
                    <a:pt x="164" y="97"/>
                    <a:pt x="161" y="48"/>
                    <a:pt x="129" y="20"/>
                  </a:cubicBezTo>
                  <a:cubicBezTo>
                    <a:pt x="114" y="6"/>
                    <a:pt x="95" y="0"/>
                    <a:pt x="73" y="1"/>
                  </a:cubicBezTo>
                  <a:cubicBezTo>
                    <a:pt x="53" y="2"/>
                    <a:pt x="34" y="12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:a16="http://schemas.microsoft.com/office/drawing/2014/main" id="{7083B733-3534-99EF-A965-B4AD9B4C7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2" y="2258"/>
              <a:ext cx="59" cy="56"/>
            </a:xfrm>
            <a:custGeom>
              <a:avLst/>
              <a:gdLst>
                <a:gd name="T0" fmla="*/ 14 w 162"/>
                <a:gd name="T1" fmla="*/ 38 h 154"/>
                <a:gd name="T2" fmla="*/ 5 w 162"/>
                <a:gd name="T3" fmla="*/ 98 h 154"/>
                <a:gd name="T4" fmla="*/ 41 w 162"/>
                <a:gd name="T5" fmla="*/ 145 h 154"/>
                <a:gd name="T6" fmla="*/ 77 w 162"/>
                <a:gd name="T7" fmla="*/ 154 h 154"/>
                <a:gd name="T8" fmla="*/ 141 w 162"/>
                <a:gd name="T9" fmla="*/ 118 h 154"/>
                <a:gd name="T10" fmla="*/ 117 w 162"/>
                <a:gd name="T11" fmla="*/ 14 h 154"/>
                <a:gd name="T12" fmla="*/ 61 w 162"/>
                <a:gd name="T13" fmla="*/ 4 h 154"/>
                <a:gd name="T14" fmla="*/ 14 w 162"/>
                <a:gd name="T15" fmla="*/ 3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54">
                  <a:moveTo>
                    <a:pt x="14" y="38"/>
                  </a:moveTo>
                  <a:cubicBezTo>
                    <a:pt x="3" y="56"/>
                    <a:pt x="0" y="77"/>
                    <a:pt x="5" y="98"/>
                  </a:cubicBezTo>
                  <a:cubicBezTo>
                    <a:pt x="11" y="118"/>
                    <a:pt x="24" y="135"/>
                    <a:pt x="41" y="145"/>
                  </a:cubicBezTo>
                  <a:cubicBezTo>
                    <a:pt x="52" y="151"/>
                    <a:pt x="64" y="154"/>
                    <a:pt x="77" y="154"/>
                  </a:cubicBezTo>
                  <a:cubicBezTo>
                    <a:pt x="102" y="154"/>
                    <a:pt x="127" y="141"/>
                    <a:pt x="141" y="118"/>
                  </a:cubicBezTo>
                  <a:cubicBezTo>
                    <a:pt x="162" y="82"/>
                    <a:pt x="152" y="36"/>
                    <a:pt x="117" y="14"/>
                  </a:cubicBezTo>
                  <a:cubicBezTo>
                    <a:pt x="100" y="3"/>
                    <a:pt x="80" y="0"/>
                    <a:pt x="61" y="4"/>
                  </a:cubicBezTo>
                  <a:cubicBezTo>
                    <a:pt x="41" y="9"/>
                    <a:pt x="24" y="21"/>
                    <a:pt x="1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:a16="http://schemas.microsoft.com/office/drawing/2014/main" id="{86A254B0-C367-C220-8059-EC3719832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2154"/>
              <a:ext cx="57" cy="54"/>
            </a:xfrm>
            <a:custGeom>
              <a:avLst/>
              <a:gdLst>
                <a:gd name="T0" fmla="*/ 50 w 157"/>
                <a:gd name="T1" fmla="*/ 145 h 149"/>
                <a:gd name="T2" fmla="*/ 74 w 157"/>
                <a:gd name="T3" fmla="*/ 149 h 149"/>
                <a:gd name="T4" fmla="*/ 142 w 157"/>
                <a:gd name="T5" fmla="*/ 104 h 149"/>
                <a:gd name="T6" fmla="*/ 103 w 157"/>
                <a:gd name="T7" fmla="*/ 8 h 149"/>
                <a:gd name="T8" fmla="*/ 48 w 157"/>
                <a:gd name="T9" fmla="*/ 7 h 149"/>
                <a:gd name="T10" fmla="*/ 8 w 157"/>
                <a:gd name="T11" fmla="*/ 47 h 149"/>
                <a:gd name="T12" fmla="*/ 9 w 157"/>
                <a:gd name="T13" fmla="*/ 106 h 149"/>
                <a:gd name="T14" fmla="*/ 50 w 157"/>
                <a:gd name="T15" fmla="*/ 14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149">
                  <a:moveTo>
                    <a:pt x="50" y="145"/>
                  </a:moveTo>
                  <a:cubicBezTo>
                    <a:pt x="58" y="148"/>
                    <a:pt x="66" y="149"/>
                    <a:pt x="74" y="149"/>
                  </a:cubicBezTo>
                  <a:cubicBezTo>
                    <a:pt x="103" y="149"/>
                    <a:pt x="130" y="132"/>
                    <a:pt x="142" y="104"/>
                  </a:cubicBezTo>
                  <a:cubicBezTo>
                    <a:pt x="157" y="67"/>
                    <a:pt x="140" y="23"/>
                    <a:pt x="103" y="8"/>
                  </a:cubicBezTo>
                  <a:cubicBezTo>
                    <a:pt x="85" y="0"/>
                    <a:pt x="66" y="0"/>
                    <a:pt x="48" y="7"/>
                  </a:cubicBezTo>
                  <a:cubicBezTo>
                    <a:pt x="30" y="15"/>
                    <a:pt x="15" y="29"/>
                    <a:pt x="8" y="47"/>
                  </a:cubicBezTo>
                  <a:cubicBezTo>
                    <a:pt x="0" y="66"/>
                    <a:pt x="1" y="87"/>
                    <a:pt x="9" y="106"/>
                  </a:cubicBezTo>
                  <a:cubicBezTo>
                    <a:pt x="17" y="124"/>
                    <a:pt x="32" y="138"/>
                    <a:pt x="50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57F02425-DD89-0897-C776-483089F22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" y="2043"/>
              <a:ext cx="55" cy="53"/>
            </a:xfrm>
            <a:custGeom>
              <a:avLst/>
              <a:gdLst>
                <a:gd name="T0" fmla="*/ 141 w 151"/>
                <a:gd name="T1" fmla="*/ 90 h 145"/>
                <a:gd name="T2" fmla="*/ 90 w 151"/>
                <a:gd name="T3" fmla="*/ 4 h 145"/>
                <a:gd name="T4" fmla="*/ 37 w 151"/>
                <a:gd name="T5" fmla="*/ 12 h 145"/>
                <a:gd name="T6" fmla="*/ 5 w 151"/>
                <a:gd name="T7" fmla="*/ 57 h 145"/>
                <a:gd name="T8" fmla="*/ 15 w 151"/>
                <a:gd name="T9" fmla="*/ 113 h 145"/>
                <a:gd name="T10" fmla="*/ 60 w 151"/>
                <a:gd name="T11" fmla="*/ 144 h 145"/>
                <a:gd name="T12" fmla="*/ 73 w 151"/>
                <a:gd name="T13" fmla="*/ 145 h 145"/>
                <a:gd name="T14" fmla="*/ 141 w 151"/>
                <a:gd name="T15" fmla="*/ 9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45">
                  <a:moveTo>
                    <a:pt x="141" y="90"/>
                  </a:moveTo>
                  <a:cubicBezTo>
                    <a:pt x="151" y="52"/>
                    <a:pt x="128" y="14"/>
                    <a:pt x="90" y="4"/>
                  </a:cubicBezTo>
                  <a:cubicBezTo>
                    <a:pt x="72" y="0"/>
                    <a:pt x="53" y="3"/>
                    <a:pt x="37" y="12"/>
                  </a:cubicBezTo>
                  <a:cubicBezTo>
                    <a:pt x="21" y="22"/>
                    <a:pt x="9" y="38"/>
                    <a:pt x="5" y="57"/>
                  </a:cubicBezTo>
                  <a:cubicBezTo>
                    <a:pt x="0" y="76"/>
                    <a:pt x="4" y="96"/>
                    <a:pt x="15" y="113"/>
                  </a:cubicBezTo>
                  <a:cubicBezTo>
                    <a:pt x="25" y="129"/>
                    <a:pt x="42" y="140"/>
                    <a:pt x="60" y="144"/>
                  </a:cubicBezTo>
                  <a:cubicBezTo>
                    <a:pt x="64" y="145"/>
                    <a:pt x="69" y="145"/>
                    <a:pt x="73" y="145"/>
                  </a:cubicBezTo>
                  <a:cubicBezTo>
                    <a:pt x="104" y="145"/>
                    <a:pt x="134" y="123"/>
                    <a:pt x="14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:a16="http://schemas.microsoft.com/office/drawing/2014/main" id="{FA76C961-BF6B-0FAD-0587-CC438425E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1927"/>
              <a:ext cx="51" cy="51"/>
            </a:xfrm>
            <a:custGeom>
              <a:avLst/>
              <a:gdLst>
                <a:gd name="T0" fmla="*/ 70 w 141"/>
                <a:gd name="T1" fmla="*/ 140 h 140"/>
                <a:gd name="T2" fmla="*/ 138 w 141"/>
                <a:gd name="T3" fmla="*/ 76 h 140"/>
                <a:gd name="T4" fmla="*/ 76 w 141"/>
                <a:gd name="T5" fmla="*/ 2 h 140"/>
                <a:gd name="T6" fmla="*/ 26 w 141"/>
                <a:gd name="T7" fmla="*/ 17 h 140"/>
                <a:gd name="T8" fmla="*/ 2 w 141"/>
                <a:gd name="T9" fmla="*/ 65 h 140"/>
                <a:gd name="T10" fmla="*/ 19 w 141"/>
                <a:gd name="T11" fmla="*/ 117 h 140"/>
                <a:gd name="T12" fmla="*/ 68 w 141"/>
                <a:gd name="T13" fmla="*/ 140 h 140"/>
                <a:gd name="T14" fmla="*/ 70 w 141"/>
                <a:gd name="T1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140">
                  <a:moveTo>
                    <a:pt x="70" y="140"/>
                  </a:moveTo>
                  <a:cubicBezTo>
                    <a:pt x="104" y="140"/>
                    <a:pt x="135" y="112"/>
                    <a:pt x="138" y="76"/>
                  </a:cubicBezTo>
                  <a:cubicBezTo>
                    <a:pt x="141" y="39"/>
                    <a:pt x="113" y="5"/>
                    <a:pt x="76" y="2"/>
                  </a:cubicBezTo>
                  <a:cubicBezTo>
                    <a:pt x="58" y="0"/>
                    <a:pt x="40" y="6"/>
                    <a:pt x="26" y="17"/>
                  </a:cubicBezTo>
                  <a:cubicBezTo>
                    <a:pt x="12" y="29"/>
                    <a:pt x="3" y="46"/>
                    <a:pt x="2" y="65"/>
                  </a:cubicBezTo>
                  <a:cubicBezTo>
                    <a:pt x="0" y="84"/>
                    <a:pt x="7" y="103"/>
                    <a:pt x="19" y="117"/>
                  </a:cubicBezTo>
                  <a:cubicBezTo>
                    <a:pt x="32" y="131"/>
                    <a:pt x="49" y="140"/>
                    <a:pt x="68" y="140"/>
                  </a:cubicBezTo>
                  <a:cubicBezTo>
                    <a:pt x="68" y="140"/>
                    <a:pt x="69" y="140"/>
                    <a:pt x="70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:a16="http://schemas.microsoft.com/office/drawing/2014/main" id="{6CB34DCE-5566-5970-46CC-BA213A52F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1809"/>
              <a:ext cx="50" cy="49"/>
            </a:xfrm>
            <a:custGeom>
              <a:avLst/>
              <a:gdLst>
                <a:gd name="T0" fmla="*/ 2 w 136"/>
                <a:gd name="T1" fmla="*/ 72 h 134"/>
                <a:gd name="T2" fmla="*/ 26 w 136"/>
                <a:gd name="T3" fmla="*/ 119 h 134"/>
                <a:gd name="T4" fmla="*/ 68 w 136"/>
                <a:gd name="T5" fmla="*/ 134 h 134"/>
                <a:gd name="T6" fmla="*/ 76 w 136"/>
                <a:gd name="T7" fmla="*/ 134 h 134"/>
                <a:gd name="T8" fmla="*/ 133 w 136"/>
                <a:gd name="T9" fmla="*/ 63 h 134"/>
                <a:gd name="T10" fmla="*/ 111 w 136"/>
                <a:gd name="T11" fmla="*/ 17 h 134"/>
                <a:gd name="T12" fmla="*/ 63 w 136"/>
                <a:gd name="T13" fmla="*/ 1 h 134"/>
                <a:gd name="T14" fmla="*/ 2 w 136"/>
                <a:gd name="T15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34">
                  <a:moveTo>
                    <a:pt x="2" y="72"/>
                  </a:moveTo>
                  <a:cubicBezTo>
                    <a:pt x="3" y="90"/>
                    <a:pt x="12" y="107"/>
                    <a:pt x="26" y="119"/>
                  </a:cubicBezTo>
                  <a:cubicBezTo>
                    <a:pt x="38" y="129"/>
                    <a:pt x="53" y="134"/>
                    <a:pt x="68" y="134"/>
                  </a:cubicBezTo>
                  <a:cubicBezTo>
                    <a:pt x="71" y="134"/>
                    <a:pt x="73" y="134"/>
                    <a:pt x="76" y="134"/>
                  </a:cubicBezTo>
                  <a:cubicBezTo>
                    <a:pt x="110" y="130"/>
                    <a:pt x="136" y="99"/>
                    <a:pt x="133" y="63"/>
                  </a:cubicBezTo>
                  <a:cubicBezTo>
                    <a:pt x="132" y="45"/>
                    <a:pt x="124" y="28"/>
                    <a:pt x="111" y="17"/>
                  </a:cubicBezTo>
                  <a:cubicBezTo>
                    <a:pt x="97" y="5"/>
                    <a:pt x="81" y="0"/>
                    <a:pt x="63" y="1"/>
                  </a:cubicBezTo>
                  <a:cubicBezTo>
                    <a:pt x="27" y="3"/>
                    <a:pt x="0" y="35"/>
                    <a:pt x="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310FB272-774B-BAA2-E6E3-DA5548846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1689"/>
              <a:ext cx="51" cy="49"/>
            </a:xfrm>
            <a:custGeom>
              <a:avLst/>
              <a:gdLst>
                <a:gd name="T0" fmla="*/ 104 w 140"/>
                <a:gd name="T1" fmla="*/ 12 h 132"/>
                <a:gd name="T2" fmla="*/ 56 w 140"/>
                <a:gd name="T3" fmla="*/ 4 h 132"/>
                <a:gd name="T4" fmla="*/ 8 w 140"/>
                <a:gd name="T5" fmla="*/ 81 h 132"/>
                <a:gd name="T6" fmla="*/ 38 w 140"/>
                <a:gd name="T7" fmla="*/ 123 h 132"/>
                <a:gd name="T8" fmla="*/ 71 w 140"/>
                <a:gd name="T9" fmla="*/ 132 h 132"/>
                <a:gd name="T10" fmla="*/ 87 w 140"/>
                <a:gd name="T11" fmla="*/ 129 h 132"/>
                <a:gd name="T12" fmla="*/ 132 w 140"/>
                <a:gd name="T13" fmla="*/ 53 h 132"/>
                <a:gd name="T14" fmla="*/ 104 w 140"/>
                <a:gd name="T15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32">
                  <a:moveTo>
                    <a:pt x="104" y="12"/>
                  </a:moveTo>
                  <a:cubicBezTo>
                    <a:pt x="90" y="3"/>
                    <a:pt x="73" y="0"/>
                    <a:pt x="56" y="4"/>
                  </a:cubicBezTo>
                  <a:cubicBezTo>
                    <a:pt x="22" y="12"/>
                    <a:pt x="0" y="46"/>
                    <a:pt x="8" y="81"/>
                  </a:cubicBezTo>
                  <a:cubicBezTo>
                    <a:pt x="12" y="98"/>
                    <a:pt x="23" y="114"/>
                    <a:pt x="38" y="123"/>
                  </a:cubicBezTo>
                  <a:cubicBezTo>
                    <a:pt x="48" y="129"/>
                    <a:pt x="59" y="132"/>
                    <a:pt x="71" y="132"/>
                  </a:cubicBezTo>
                  <a:cubicBezTo>
                    <a:pt x="76" y="132"/>
                    <a:pt x="82" y="131"/>
                    <a:pt x="87" y="129"/>
                  </a:cubicBezTo>
                  <a:cubicBezTo>
                    <a:pt x="120" y="120"/>
                    <a:pt x="140" y="87"/>
                    <a:pt x="132" y="53"/>
                  </a:cubicBezTo>
                  <a:cubicBezTo>
                    <a:pt x="128" y="36"/>
                    <a:pt x="118" y="22"/>
                    <a:pt x="10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:a16="http://schemas.microsoft.com/office/drawing/2014/main" id="{1F5E4BAA-D5B9-B13A-6E2E-7773D0A96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1572"/>
              <a:ext cx="51" cy="47"/>
            </a:xfrm>
            <a:custGeom>
              <a:avLst/>
              <a:gdLst>
                <a:gd name="T0" fmla="*/ 12 w 138"/>
                <a:gd name="T1" fmla="*/ 87 h 127"/>
                <a:gd name="T2" fmla="*/ 46 w 138"/>
                <a:gd name="T3" fmla="*/ 122 h 127"/>
                <a:gd name="T4" fmla="*/ 70 w 138"/>
                <a:gd name="T5" fmla="*/ 127 h 127"/>
                <a:gd name="T6" fmla="*/ 95 w 138"/>
                <a:gd name="T7" fmla="*/ 121 h 127"/>
                <a:gd name="T8" fmla="*/ 126 w 138"/>
                <a:gd name="T9" fmla="*/ 41 h 127"/>
                <a:gd name="T10" fmla="*/ 93 w 138"/>
                <a:gd name="T11" fmla="*/ 7 h 127"/>
                <a:gd name="T12" fmla="*/ 47 w 138"/>
                <a:gd name="T13" fmla="*/ 6 h 127"/>
                <a:gd name="T14" fmla="*/ 12 w 138"/>
                <a:gd name="T15" fmla="*/ 8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27">
                  <a:moveTo>
                    <a:pt x="12" y="87"/>
                  </a:moveTo>
                  <a:cubicBezTo>
                    <a:pt x="18" y="103"/>
                    <a:pt x="30" y="116"/>
                    <a:pt x="46" y="122"/>
                  </a:cubicBezTo>
                  <a:cubicBezTo>
                    <a:pt x="54" y="125"/>
                    <a:pt x="62" y="127"/>
                    <a:pt x="70" y="127"/>
                  </a:cubicBezTo>
                  <a:cubicBezTo>
                    <a:pt x="78" y="127"/>
                    <a:pt x="87" y="125"/>
                    <a:pt x="95" y="121"/>
                  </a:cubicBezTo>
                  <a:cubicBezTo>
                    <a:pt x="124" y="107"/>
                    <a:pt x="138" y="72"/>
                    <a:pt x="126" y="41"/>
                  </a:cubicBezTo>
                  <a:cubicBezTo>
                    <a:pt x="120" y="26"/>
                    <a:pt x="109" y="13"/>
                    <a:pt x="93" y="7"/>
                  </a:cubicBezTo>
                  <a:cubicBezTo>
                    <a:pt x="78" y="0"/>
                    <a:pt x="62" y="0"/>
                    <a:pt x="47" y="6"/>
                  </a:cubicBezTo>
                  <a:cubicBezTo>
                    <a:pt x="15" y="19"/>
                    <a:pt x="0" y="55"/>
                    <a:pt x="12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44" name="任意多边形: 形状 543">
              <a:extLst>
                <a:ext uri="{FF2B5EF4-FFF2-40B4-BE49-F238E27FC236}">
                  <a16:creationId xmlns:a16="http://schemas.microsoft.com/office/drawing/2014/main" id="{D9D08810-E5A2-7812-08CC-642E1C33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" y="1459"/>
              <a:ext cx="50" cy="45"/>
            </a:xfrm>
            <a:custGeom>
              <a:avLst/>
              <a:gdLst>
                <a:gd name="T0" fmla="*/ 17 w 135"/>
                <a:gd name="T1" fmla="*/ 93 h 123"/>
                <a:gd name="T2" fmla="*/ 55 w 135"/>
                <a:gd name="T3" fmla="*/ 121 h 123"/>
                <a:gd name="T4" fmla="*/ 68 w 135"/>
                <a:gd name="T5" fmla="*/ 123 h 123"/>
                <a:gd name="T6" fmla="*/ 101 w 135"/>
                <a:gd name="T7" fmla="*/ 113 h 123"/>
                <a:gd name="T8" fmla="*/ 119 w 135"/>
                <a:gd name="T9" fmla="*/ 32 h 123"/>
                <a:gd name="T10" fmla="*/ 83 w 135"/>
                <a:gd name="T11" fmla="*/ 4 h 123"/>
                <a:gd name="T12" fmla="*/ 38 w 135"/>
                <a:gd name="T13" fmla="*/ 11 h 123"/>
                <a:gd name="T14" fmla="*/ 17 w 135"/>
                <a:gd name="T15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23">
                  <a:moveTo>
                    <a:pt x="17" y="93"/>
                  </a:moveTo>
                  <a:cubicBezTo>
                    <a:pt x="25" y="107"/>
                    <a:pt x="39" y="117"/>
                    <a:pt x="55" y="121"/>
                  </a:cubicBezTo>
                  <a:cubicBezTo>
                    <a:pt x="59" y="122"/>
                    <a:pt x="64" y="123"/>
                    <a:pt x="68" y="123"/>
                  </a:cubicBezTo>
                  <a:cubicBezTo>
                    <a:pt x="80" y="123"/>
                    <a:pt x="91" y="119"/>
                    <a:pt x="101" y="113"/>
                  </a:cubicBezTo>
                  <a:cubicBezTo>
                    <a:pt x="127" y="95"/>
                    <a:pt x="135" y="60"/>
                    <a:pt x="119" y="32"/>
                  </a:cubicBezTo>
                  <a:cubicBezTo>
                    <a:pt x="111" y="18"/>
                    <a:pt x="98" y="8"/>
                    <a:pt x="83" y="4"/>
                  </a:cubicBezTo>
                  <a:cubicBezTo>
                    <a:pt x="68" y="0"/>
                    <a:pt x="52" y="3"/>
                    <a:pt x="38" y="11"/>
                  </a:cubicBezTo>
                  <a:cubicBezTo>
                    <a:pt x="10" y="28"/>
                    <a:pt x="0" y="64"/>
                    <a:pt x="1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45" name="任意多边形: 形状 544">
              <a:extLst>
                <a:ext uri="{FF2B5EF4-FFF2-40B4-BE49-F238E27FC236}">
                  <a16:creationId xmlns:a16="http://schemas.microsoft.com/office/drawing/2014/main" id="{A2639791-33D0-81D9-08AE-EAF940CEA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" y="1352"/>
              <a:ext cx="47" cy="42"/>
            </a:xfrm>
            <a:custGeom>
              <a:avLst/>
              <a:gdLst>
                <a:gd name="T0" fmla="*/ 60 w 128"/>
                <a:gd name="T1" fmla="*/ 117 h 117"/>
                <a:gd name="T2" fmla="*/ 64 w 128"/>
                <a:gd name="T3" fmla="*/ 117 h 117"/>
                <a:gd name="T4" fmla="*/ 103 w 128"/>
                <a:gd name="T5" fmla="*/ 102 h 117"/>
                <a:gd name="T6" fmla="*/ 108 w 128"/>
                <a:gd name="T7" fmla="*/ 22 h 117"/>
                <a:gd name="T8" fmla="*/ 69 w 128"/>
                <a:gd name="T9" fmla="*/ 2 h 117"/>
                <a:gd name="T10" fmla="*/ 28 w 128"/>
                <a:gd name="T11" fmla="*/ 15 h 117"/>
                <a:gd name="T12" fmla="*/ 20 w 128"/>
                <a:gd name="T13" fmla="*/ 96 h 117"/>
                <a:gd name="T14" fmla="*/ 60 w 128"/>
                <a:gd name="T1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17">
                  <a:moveTo>
                    <a:pt x="60" y="117"/>
                  </a:moveTo>
                  <a:cubicBezTo>
                    <a:pt x="62" y="117"/>
                    <a:pt x="63" y="117"/>
                    <a:pt x="64" y="117"/>
                  </a:cubicBezTo>
                  <a:cubicBezTo>
                    <a:pt x="78" y="117"/>
                    <a:pt x="92" y="112"/>
                    <a:pt x="103" y="102"/>
                  </a:cubicBezTo>
                  <a:cubicBezTo>
                    <a:pt x="125" y="81"/>
                    <a:pt x="128" y="46"/>
                    <a:pt x="108" y="22"/>
                  </a:cubicBezTo>
                  <a:cubicBezTo>
                    <a:pt x="98" y="10"/>
                    <a:pt x="85" y="3"/>
                    <a:pt x="69" y="2"/>
                  </a:cubicBezTo>
                  <a:cubicBezTo>
                    <a:pt x="55" y="0"/>
                    <a:pt x="39" y="5"/>
                    <a:pt x="28" y="15"/>
                  </a:cubicBezTo>
                  <a:cubicBezTo>
                    <a:pt x="4" y="35"/>
                    <a:pt x="0" y="71"/>
                    <a:pt x="20" y="96"/>
                  </a:cubicBezTo>
                  <a:cubicBezTo>
                    <a:pt x="30" y="108"/>
                    <a:pt x="44" y="116"/>
                    <a:pt x="6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:a16="http://schemas.microsoft.com/office/drawing/2014/main" id="{A65C4AFF-BCE6-A01F-95F4-FE3C77067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" y="1253"/>
              <a:ext cx="45" cy="40"/>
            </a:xfrm>
            <a:custGeom>
              <a:avLst/>
              <a:gdLst>
                <a:gd name="T0" fmla="*/ 98 w 123"/>
                <a:gd name="T1" fmla="*/ 14 h 111"/>
                <a:gd name="T2" fmla="*/ 58 w 123"/>
                <a:gd name="T3" fmla="*/ 0 h 111"/>
                <a:gd name="T4" fmla="*/ 20 w 123"/>
                <a:gd name="T5" fmla="*/ 19 h 111"/>
                <a:gd name="T6" fmla="*/ 25 w 123"/>
                <a:gd name="T7" fmla="*/ 98 h 111"/>
                <a:gd name="T8" fmla="*/ 61 w 123"/>
                <a:gd name="T9" fmla="*/ 111 h 111"/>
                <a:gd name="T10" fmla="*/ 66 w 123"/>
                <a:gd name="T11" fmla="*/ 111 h 111"/>
                <a:gd name="T12" fmla="*/ 105 w 123"/>
                <a:gd name="T13" fmla="*/ 90 h 111"/>
                <a:gd name="T14" fmla="*/ 98 w 123"/>
                <a:gd name="T15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11">
                  <a:moveTo>
                    <a:pt x="98" y="14"/>
                  </a:moveTo>
                  <a:cubicBezTo>
                    <a:pt x="87" y="4"/>
                    <a:pt x="73" y="0"/>
                    <a:pt x="58" y="0"/>
                  </a:cubicBezTo>
                  <a:cubicBezTo>
                    <a:pt x="43" y="1"/>
                    <a:pt x="30" y="8"/>
                    <a:pt x="20" y="19"/>
                  </a:cubicBezTo>
                  <a:cubicBezTo>
                    <a:pt x="0" y="42"/>
                    <a:pt x="3" y="77"/>
                    <a:pt x="25" y="98"/>
                  </a:cubicBezTo>
                  <a:cubicBezTo>
                    <a:pt x="35" y="106"/>
                    <a:pt x="48" y="111"/>
                    <a:pt x="61" y="111"/>
                  </a:cubicBezTo>
                  <a:cubicBezTo>
                    <a:pt x="63" y="111"/>
                    <a:pt x="65" y="111"/>
                    <a:pt x="66" y="111"/>
                  </a:cubicBezTo>
                  <a:cubicBezTo>
                    <a:pt x="81" y="110"/>
                    <a:pt x="95" y="102"/>
                    <a:pt x="105" y="90"/>
                  </a:cubicBezTo>
                  <a:cubicBezTo>
                    <a:pt x="123" y="67"/>
                    <a:pt x="120" y="34"/>
                    <a:pt x="9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:a16="http://schemas.microsoft.com/office/drawing/2014/main" id="{F74CE89B-EC92-4EC0-4795-C418617CC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1163"/>
              <a:ext cx="44" cy="39"/>
            </a:xfrm>
            <a:custGeom>
              <a:avLst/>
              <a:gdLst>
                <a:gd name="T0" fmla="*/ 32 w 120"/>
                <a:gd name="T1" fmla="*/ 100 h 108"/>
                <a:gd name="T2" fmla="*/ 60 w 120"/>
                <a:gd name="T3" fmla="*/ 108 h 108"/>
                <a:gd name="T4" fmla="*/ 73 w 120"/>
                <a:gd name="T5" fmla="*/ 107 h 108"/>
                <a:gd name="T6" fmla="*/ 106 w 120"/>
                <a:gd name="T7" fmla="*/ 81 h 108"/>
                <a:gd name="T8" fmla="*/ 88 w 120"/>
                <a:gd name="T9" fmla="*/ 10 h 108"/>
                <a:gd name="T10" fmla="*/ 48 w 120"/>
                <a:gd name="T11" fmla="*/ 3 h 108"/>
                <a:gd name="T12" fmla="*/ 15 w 120"/>
                <a:gd name="T13" fmla="*/ 27 h 108"/>
                <a:gd name="T14" fmla="*/ 32 w 120"/>
                <a:gd name="T1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08">
                  <a:moveTo>
                    <a:pt x="32" y="100"/>
                  </a:moveTo>
                  <a:cubicBezTo>
                    <a:pt x="41" y="106"/>
                    <a:pt x="50" y="108"/>
                    <a:pt x="60" y="108"/>
                  </a:cubicBezTo>
                  <a:cubicBezTo>
                    <a:pt x="65" y="108"/>
                    <a:pt x="69" y="108"/>
                    <a:pt x="73" y="107"/>
                  </a:cubicBezTo>
                  <a:cubicBezTo>
                    <a:pt x="87" y="103"/>
                    <a:pt x="99" y="94"/>
                    <a:pt x="106" y="81"/>
                  </a:cubicBezTo>
                  <a:cubicBezTo>
                    <a:pt x="120" y="56"/>
                    <a:pt x="112" y="25"/>
                    <a:pt x="88" y="10"/>
                  </a:cubicBezTo>
                  <a:cubicBezTo>
                    <a:pt x="76" y="2"/>
                    <a:pt x="62" y="0"/>
                    <a:pt x="48" y="3"/>
                  </a:cubicBezTo>
                  <a:cubicBezTo>
                    <a:pt x="34" y="6"/>
                    <a:pt x="23" y="15"/>
                    <a:pt x="15" y="27"/>
                  </a:cubicBezTo>
                  <a:cubicBezTo>
                    <a:pt x="0" y="52"/>
                    <a:pt x="8" y="85"/>
                    <a:pt x="3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48" name="任意多边形: 形状 547">
              <a:extLst>
                <a:ext uri="{FF2B5EF4-FFF2-40B4-BE49-F238E27FC236}">
                  <a16:creationId xmlns:a16="http://schemas.microsoft.com/office/drawing/2014/main" id="{28A151FF-43D8-58AF-3A36-F3FE53CA9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7" y="1091"/>
              <a:ext cx="42" cy="38"/>
            </a:xfrm>
            <a:custGeom>
              <a:avLst/>
              <a:gdLst>
                <a:gd name="T0" fmla="*/ 57 w 114"/>
                <a:gd name="T1" fmla="*/ 104 h 104"/>
                <a:gd name="T2" fmla="*/ 77 w 114"/>
                <a:gd name="T3" fmla="*/ 99 h 104"/>
                <a:gd name="T4" fmla="*/ 105 w 114"/>
                <a:gd name="T5" fmla="*/ 70 h 104"/>
                <a:gd name="T6" fmla="*/ 76 w 114"/>
                <a:gd name="T7" fmla="*/ 5 h 104"/>
                <a:gd name="T8" fmla="*/ 38 w 114"/>
                <a:gd name="T9" fmla="*/ 5 h 104"/>
                <a:gd name="T10" fmla="*/ 10 w 114"/>
                <a:gd name="T11" fmla="*/ 33 h 104"/>
                <a:gd name="T12" fmla="*/ 38 w 114"/>
                <a:gd name="T13" fmla="*/ 100 h 104"/>
                <a:gd name="T14" fmla="*/ 57 w 114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4">
                  <a:moveTo>
                    <a:pt x="57" y="104"/>
                  </a:moveTo>
                  <a:cubicBezTo>
                    <a:pt x="64" y="104"/>
                    <a:pt x="71" y="102"/>
                    <a:pt x="77" y="99"/>
                  </a:cubicBezTo>
                  <a:cubicBezTo>
                    <a:pt x="90" y="94"/>
                    <a:pt x="100" y="83"/>
                    <a:pt x="105" y="70"/>
                  </a:cubicBezTo>
                  <a:cubicBezTo>
                    <a:pt x="114" y="44"/>
                    <a:pt x="101" y="15"/>
                    <a:pt x="76" y="5"/>
                  </a:cubicBezTo>
                  <a:cubicBezTo>
                    <a:pt x="64" y="0"/>
                    <a:pt x="50" y="0"/>
                    <a:pt x="38" y="5"/>
                  </a:cubicBezTo>
                  <a:cubicBezTo>
                    <a:pt x="25" y="10"/>
                    <a:pt x="16" y="20"/>
                    <a:pt x="10" y="33"/>
                  </a:cubicBezTo>
                  <a:cubicBezTo>
                    <a:pt x="0" y="59"/>
                    <a:pt x="12" y="89"/>
                    <a:pt x="38" y="100"/>
                  </a:cubicBezTo>
                  <a:cubicBezTo>
                    <a:pt x="44" y="102"/>
                    <a:pt x="51" y="104"/>
                    <a:pt x="57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49" name="任意多边形: 形状 548">
              <a:extLst>
                <a:ext uri="{FF2B5EF4-FFF2-40B4-BE49-F238E27FC236}">
                  <a16:creationId xmlns:a16="http://schemas.microsoft.com/office/drawing/2014/main" id="{894F7B32-242D-F806-F060-74B21C8D7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1036"/>
              <a:ext cx="38" cy="36"/>
            </a:xfrm>
            <a:custGeom>
              <a:avLst/>
              <a:gdLst>
                <a:gd name="T0" fmla="*/ 27 w 105"/>
                <a:gd name="T1" fmla="*/ 9 h 100"/>
                <a:gd name="T2" fmla="*/ 6 w 105"/>
                <a:gd name="T3" fmla="*/ 40 h 100"/>
                <a:gd name="T4" fmla="*/ 42 w 105"/>
                <a:gd name="T5" fmla="*/ 99 h 100"/>
                <a:gd name="T6" fmla="*/ 53 w 105"/>
                <a:gd name="T7" fmla="*/ 100 h 100"/>
                <a:gd name="T8" fmla="*/ 79 w 105"/>
                <a:gd name="T9" fmla="*/ 92 h 100"/>
                <a:gd name="T10" fmla="*/ 101 w 105"/>
                <a:gd name="T11" fmla="*/ 60 h 100"/>
                <a:gd name="T12" fmla="*/ 64 w 105"/>
                <a:gd name="T13" fmla="*/ 3 h 100"/>
                <a:gd name="T14" fmla="*/ 27 w 105"/>
                <a:gd name="T15" fmla="*/ 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0">
                  <a:moveTo>
                    <a:pt x="27" y="9"/>
                  </a:moveTo>
                  <a:cubicBezTo>
                    <a:pt x="16" y="16"/>
                    <a:pt x="9" y="27"/>
                    <a:pt x="6" y="40"/>
                  </a:cubicBezTo>
                  <a:cubicBezTo>
                    <a:pt x="0" y="66"/>
                    <a:pt x="16" y="93"/>
                    <a:pt x="42" y="99"/>
                  </a:cubicBezTo>
                  <a:cubicBezTo>
                    <a:pt x="46" y="99"/>
                    <a:pt x="49" y="100"/>
                    <a:pt x="53" y="100"/>
                  </a:cubicBezTo>
                  <a:cubicBezTo>
                    <a:pt x="62" y="100"/>
                    <a:pt x="71" y="97"/>
                    <a:pt x="79" y="92"/>
                  </a:cubicBezTo>
                  <a:cubicBezTo>
                    <a:pt x="90" y="85"/>
                    <a:pt x="98" y="73"/>
                    <a:pt x="101" y="60"/>
                  </a:cubicBezTo>
                  <a:cubicBezTo>
                    <a:pt x="105" y="34"/>
                    <a:pt x="89" y="9"/>
                    <a:pt x="64" y="3"/>
                  </a:cubicBezTo>
                  <a:cubicBezTo>
                    <a:pt x="51" y="0"/>
                    <a:pt x="38" y="2"/>
                    <a:pt x="2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:a16="http://schemas.microsoft.com/office/drawing/2014/main" id="{A36DEA10-83DE-79FC-0802-8809CFE5D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" y="999"/>
              <a:ext cx="34" cy="35"/>
            </a:xfrm>
            <a:custGeom>
              <a:avLst/>
              <a:gdLst>
                <a:gd name="T0" fmla="*/ 45 w 95"/>
                <a:gd name="T1" fmla="*/ 94 h 94"/>
                <a:gd name="T2" fmla="*/ 79 w 95"/>
                <a:gd name="T3" fmla="*/ 82 h 94"/>
                <a:gd name="T4" fmla="*/ 94 w 95"/>
                <a:gd name="T5" fmla="*/ 48 h 94"/>
                <a:gd name="T6" fmla="*/ 51 w 95"/>
                <a:gd name="T7" fmla="*/ 1 h 94"/>
                <a:gd name="T8" fmla="*/ 18 w 95"/>
                <a:gd name="T9" fmla="*/ 12 h 94"/>
                <a:gd name="T10" fmla="*/ 2 w 95"/>
                <a:gd name="T11" fmla="*/ 44 h 94"/>
                <a:gd name="T12" fmla="*/ 45 w 95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94">
                  <a:moveTo>
                    <a:pt x="45" y="94"/>
                  </a:moveTo>
                  <a:cubicBezTo>
                    <a:pt x="59" y="94"/>
                    <a:pt x="70" y="90"/>
                    <a:pt x="79" y="82"/>
                  </a:cubicBezTo>
                  <a:cubicBezTo>
                    <a:pt x="88" y="73"/>
                    <a:pt x="94" y="61"/>
                    <a:pt x="94" y="48"/>
                  </a:cubicBezTo>
                  <a:cubicBezTo>
                    <a:pt x="95" y="24"/>
                    <a:pt x="75" y="2"/>
                    <a:pt x="51" y="1"/>
                  </a:cubicBezTo>
                  <a:cubicBezTo>
                    <a:pt x="38" y="0"/>
                    <a:pt x="27" y="4"/>
                    <a:pt x="18" y="12"/>
                  </a:cubicBezTo>
                  <a:cubicBezTo>
                    <a:pt x="8" y="20"/>
                    <a:pt x="3" y="32"/>
                    <a:pt x="2" y="44"/>
                  </a:cubicBezTo>
                  <a:cubicBezTo>
                    <a:pt x="0" y="70"/>
                    <a:pt x="20" y="92"/>
                    <a:pt x="4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:a16="http://schemas.microsoft.com/office/drawing/2014/main" id="{CB6C2CCC-E407-C750-94AC-8384FB1C3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980"/>
              <a:ext cx="34" cy="33"/>
            </a:xfrm>
            <a:custGeom>
              <a:avLst/>
              <a:gdLst>
                <a:gd name="T0" fmla="*/ 42 w 92"/>
                <a:gd name="T1" fmla="*/ 2 h 91"/>
                <a:gd name="T2" fmla="*/ 3 w 92"/>
                <a:gd name="T3" fmla="*/ 51 h 91"/>
                <a:gd name="T4" fmla="*/ 19 w 92"/>
                <a:gd name="T5" fmla="*/ 81 h 91"/>
                <a:gd name="T6" fmla="*/ 46 w 92"/>
                <a:gd name="T7" fmla="*/ 91 h 91"/>
                <a:gd name="T8" fmla="*/ 51 w 92"/>
                <a:gd name="T9" fmla="*/ 91 h 91"/>
                <a:gd name="T10" fmla="*/ 81 w 92"/>
                <a:gd name="T11" fmla="*/ 74 h 91"/>
                <a:gd name="T12" fmla="*/ 90 w 92"/>
                <a:gd name="T13" fmla="*/ 40 h 91"/>
                <a:gd name="T14" fmla="*/ 42 w 92"/>
                <a:gd name="T1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1">
                  <a:moveTo>
                    <a:pt x="42" y="2"/>
                  </a:moveTo>
                  <a:cubicBezTo>
                    <a:pt x="18" y="5"/>
                    <a:pt x="0" y="27"/>
                    <a:pt x="3" y="51"/>
                  </a:cubicBezTo>
                  <a:cubicBezTo>
                    <a:pt x="4" y="63"/>
                    <a:pt x="9" y="74"/>
                    <a:pt x="19" y="81"/>
                  </a:cubicBezTo>
                  <a:cubicBezTo>
                    <a:pt x="27" y="88"/>
                    <a:pt x="36" y="91"/>
                    <a:pt x="46" y="91"/>
                  </a:cubicBezTo>
                  <a:cubicBezTo>
                    <a:pt x="48" y="91"/>
                    <a:pt x="49" y="91"/>
                    <a:pt x="51" y="91"/>
                  </a:cubicBezTo>
                  <a:cubicBezTo>
                    <a:pt x="63" y="90"/>
                    <a:pt x="73" y="84"/>
                    <a:pt x="81" y="74"/>
                  </a:cubicBezTo>
                  <a:cubicBezTo>
                    <a:pt x="88" y="65"/>
                    <a:pt x="92" y="52"/>
                    <a:pt x="90" y="40"/>
                  </a:cubicBezTo>
                  <a:cubicBezTo>
                    <a:pt x="87" y="17"/>
                    <a:pt x="65" y="0"/>
                    <a:pt x="4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52" name="任意多边形: 形状 551">
              <a:extLst>
                <a:ext uri="{FF2B5EF4-FFF2-40B4-BE49-F238E27FC236}">
                  <a16:creationId xmlns:a16="http://schemas.microsoft.com/office/drawing/2014/main" id="{EBA10C44-0B0F-ACD2-607B-DCDE0E69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" y="978"/>
              <a:ext cx="33" cy="32"/>
            </a:xfrm>
            <a:custGeom>
              <a:avLst/>
              <a:gdLst>
                <a:gd name="T0" fmla="*/ 83 w 90"/>
                <a:gd name="T1" fmla="*/ 68 h 89"/>
                <a:gd name="T2" fmla="*/ 86 w 90"/>
                <a:gd name="T3" fmla="*/ 35 h 89"/>
                <a:gd name="T4" fmla="*/ 35 w 90"/>
                <a:gd name="T5" fmla="*/ 6 h 89"/>
                <a:gd name="T6" fmla="*/ 6 w 90"/>
                <a:gd name="T7" fmla="*/ 58 h 89"/>
                <a:gd name="T8" fmla="*/ 26 w 90"/>
                <a:gd name="T9" fmla="*/ 84 h 89"/>
                <a:gd name="T10" fmla="*/ 46 w 90"/>
                <a:gd name="T11" fmla="*/ 89 h 89"/>
                <a:gd name="T12" fmla="*/ 57 w 90"/>
                <a:gd name="T13" fmla="*/ 88 h 89"/>
                <a:gd name="T14" fmla="*/ 83 w 90"/>
                <a:gd name="T1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9">
                  <a:moveTo>
                    <a:pt x="83" y="68"/>
                  </a:moveTo>
                  <a:cubicBezTo>
                    <a:pt x="88" y="58"/>
                    <a:pt x="90" y="46"/>
                    <a:pt x="86" y="35"/>
                  </a:cubicBezTo>
                  <a:cubicBezTo>
                    <a:pt x="80" y="13"/>
                    <a:pt x="57" y="0"/>
                    <a:pt x="35" y="6"/>
                  </a:cubicBezTo>
                  <a:cubicBezTo>
                    <a:pt x="13" y="13"/>
                    <a:pt x="0" y="36"/>
                    <a:pt x="6" y="58"/>
                  </a:cubicBezTo>
                  <a:cubicBezTo>
                    <a:pt x="9" y="69"/>
                    <a:pt x="16" y="78"/>
                    <a:pt x="26" y="84"/>
                  </a:cubicBezTo>
                  <a:cubicBezTo>
                    <a:pt x="32" y="88"/>
                    <a:pt x="39" y="89"/>
                    <a:pt x="46" y="89"/>
                  </a:cubicBezTo>
                  <a:cubicBezTo>
                    <a:pt x="50" y="89"/>
                    <a:pt x="54" y="89"/>
                    <a:pt x="57" y="88"/>
                  </a:cubicBezTo>
                  <a:cubicBezTo>
                    <a:pt x="68" y="85"/>
                    <a:pt x="77" y="78"/>
                    <a:pt x="8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53" name="任意多边形: 形状 552">
              <a:extLst>
                <a:ext uri="{FF2B5EF4-FFF2-40B4-BE49-F238E27FC236}">
                  <a16:creationId xmlns:a16="http://schemas.microsoft.com/office/drawing/2014/main" id="{04344D12-0C7A-6732-9901-F7ED39D10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" y="994"/>
              <a:ext cx="32" cy="31"/>
            </a:xfrm>
            <a:custGeom>
              <a:avLst/>
              <a:gdLst>
                <a:gd name="T0" fmla="*/ 9 w 86"/>
                <a:gd name="T1" fmla="*/ 63 h 86"/>
                <a:gd name="T2" fmla="*/ 31 w 86"/>
                <a:gd name="T3" fmla="*/ 84 h 86"/>
                <a:gd name="T4" fmla="*/ 45 w 86"/>
                <a:gd name="T5" fmla="*/ 86 h 86"/>
                <a:gd name="T6" fmla="*/ 62 w 86"/>
                <a:gd name="T7" fmla="*/ 83 h 86"/>
                <a:gd name="T8" fmla="*/ 82 w 86"/>
                <a:gd name="T9" fmla="*/ 60 h 86"/>
                <a:gd name="T10" fmla="*/ 81 w 86"/>
                <a:gd name="T11" fmla="*/ 28 h 86"/>
                <a:gd name="T12" fmla="*/ 28 w 86"/>
                <a:gd name="T13" fmla="*/ 10 h 86"/>
                <a:gd name="T14" fmla="*/ 9 w 86"/>
                <a:gd name="T15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86">
                  <a:moveTo>
                    <a:pt x="9" y="63"/>
                  </a:moveTo>
                  <a:cubicBezTo>
                    <a:pt x="13" y="73"/>
                    <a:pt x="21" y="80"/>
                    <a:pt x="31" y="84"/>
                  </a:cubicBezTo>
                  <a:cubicBezTo>
                    <a:pt x="36" y="86"/>
                    <a:pt x="40" y="86"/>
                    <a:pt x="45" y="86"/>
                  </a:cubicBezTo>
                  <a:cubicBezTo>
                    <a:pt x="51" y="86"/>
                    <a:pt x="56" y="85"/>
                    <a:pt x="62" y="83"/>
                  </a:cubicBezTo>
                  <a:cubicBezTo>
                    <a:pt x="71" y="78"/>
                    <a:pt x="79" y="70"/>
                    <a:pt x="82" y="60"/>
                  </a:cubicBezTo>
                  <a:cubicBezTo>
                    <a:pt x="86" y="49"/>
                    <a:pt x="85" y="38"/>
                    <a:pt x="81" y="28"/>
                  </a:cubicBezTo>
                  <a:cubicBezTo>
                    <a:pt x="71" y="9"/>
                    <a:pt x="48" y="0"/>
                    <a:pt x="28" y="10"/>
                  </a:cubicBezTo>
                  <a:cubicBezTo>
                    <a:pt x="8" y="19"/>
                    <a:pt x="0" y="43"/>
                    <a:pt x="9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54" name="任意多边形: 形状 553">
              <a:extLst>
                <a:ext uri="{FF2B5EF4-FFF2-40B4-BE49-F238E27FC236}">
                  <a16:creationId xmlns:a16="http://schemas.microsoft.com/office/drawing/2014/main" id="{05C68880-6A6F-A3A8-E556-2684E88B2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9" y="1028"/>
              <a:ext cx="31" cy="30"/>
            </a:xfrm>
            <a:custGeom>
              <a:avLst/>
              <a:gdLst>
                <a:gd name="T0" fmla="*/ 36 w 85"/>
                <a:gd name="T1" fmla="*/ 81 h 81"/>
                <a:gd name="T2" fmla="*/ 43 w 85"/>
                <a:gd name="T3" fmla="*/ 81 h 81"/>
                <a:gd name="T4" fmla="*/ 64 w 85"/>
                <a:gd name="T5" fmla="*/ 74 h 81"/>
                <a:gd name="T6" fmla="*/ 73 w 85"/>
                <a:gd name="T7" fmla="*/ 21 h 81"/>
                <a:gd name="T8" fmla="*/ 21 w 85"/>
                <a:gd name="T9" fmla="*/ 12 h 81"/>
                <a:gd name="T10" fmla="*/ 12 w 85"/>
                <a:gd name="T11" fmla="*/ 65 h 81"/>
                <a:gd name="T12" fmla="*/ 36 w 85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81">
                  <a:moveTo>
                    <a:pt x="36" y="81"/>
                  </a:moveTo>
                  <a:cubicBezTo>
                    <a:pt x="38" y="81"/>
                    <a:pt x="41" y="81"/>
                    <a:pt x="43" y="81"/>
                  </a:cubicBezTo>
                  <a:cubicBezTo>
                    <a:pt x="50" y="81"/>
                    <a:pt x="58" y="79"/>
                    <a:pt x="64" y="74"/>
                  </a:cubicBezTo>
                  <a:cubicBezTo>
                    <a:pt x="81" y="62"/>
                    <a:pt x="85" y="38"/>
                    <a:pt x="73" y="21"/>
                  </a:cubicBezTo>
                  <a:cubicBezTo>
                    <a:pt x="61" y="4"/>
                    <a:pt x="38" y="0"/>
                    <a:pt x="21" y="12"/>
                  </a:cubicBezTo>
                  <a:cubicBezTo>
                    <a:pt x="4" y="24"/>
                    <a:pt x="0" y="48"/>
                    <a:pt x="12" y="65"/>
                  </a:cubicBezTo>
                  <a:cubicBezTo>
                    <a:pt x="18" y="73"/>
                    <a:pt x="26" y="79"/>
                    <a:pt x="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55" name="任意多边形: 形状 554">
              <a:extLst>
                <a:ext uri="{FF2B5EF4-FFF2-40B4-BE49-F238E27FC236}">
                  <a16:creationId xmlns:a16="http://schemas.microsoft.com/office/drawing/2014/main" id="{45B2A2D0-316C-5A1C-4E64-A4593CDC5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" y="1082"/>
              <a:ext cx="28" cy="26"/>
            </a:xfrm>
            <a:custGeom>
              <a:avLst/>
              <a:gdLst>
                <a:gd name="T0" fmla="*/ 13 w 77"/>
                <a:gd name="T1" fmla="*/ 61 h 71"/>
                <a:gd name="T2" fmla="*/ 39 w 77"/>
                <a:gd name="T3" fmla="*/ 71 h 71"/>
                <a:gd name="T4" fmla="*/ 64 w 77"/>
                <a:gd name="T5" fmla="*/ 61 h 71"/>
                <a:gd name="T6" fmla="*/ 63 w 77"/>
                <a:gd name="T7" fmla="*/ 10 h 71"/>
                <a:gd name="T8" fmla="*/ 39 w 77"/>
                <a:gd name="T9" fmla="*/ 0 h 71"/>
                <a:gd name="T10" fmla="*/ 13 w 77"/>
                <a:gd name="T11" fmla="*/ 10 h 71"/>
                <a:gd name="T12" fmla="*/ 13 w 77"/>
                <a:gd name="T13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1">
                  <a:moveTo>
                    <a:pt x="13" y="61"/>
                  </a:moveTo>
                  <a:cubicBezTo>
                    <a:pt x="20" y="68"/>
                    <a:pt x="29" y="71"/>
                    <a:pt x="39" y="71"/>
                  </a:cubicBezTo>
                  <a:cubicBezTo>
                    <a:pt x="48" y="69"/>
                    <a:pt x="57" y="68"/>
                    <a:pt x="64" y="61"/>
                  </a:cubicBezTo>
                  <a:cubicBezTo>
                    <a:pt x="77" y="47"/>
                    <a:pt x="77" y="24"/>
                    <a:pt x="63" y="10"/>
                  </a:cubicBezTo>
                  <a:cubicBezTo>
                    <a:pt x="57" y="3"/>
                    <a:pt x="48" y="0"/>
                    <a:pt x="39" y="0"/>
                  </a:cubicBezTo>
                  <a:cubicBezTo>
                    <a:pt x="27" y="1"/>
                    <a:pt x="20" y="4"/>
                    <a:pt x="13" y="10"/>
                  </a:cubicBezTo>
                  <a:cubicBezTo>
                    <a:pt x="0" y="24"/>
                    <a:pt x="0" y="47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56" name="任意多边形: 形状 555">
              <a:extLst>
                <a:ext uri="{FF2B5EF4-FFF2-40B4-BE49-F238E27FC236}">
                  <a16:creationId xmlns:a16="http://schemas.microsoft.com/office/drawing/2014/main" id="{B8C32F7A-5F72-E19E-095E-6613A10EA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" y="1151"/>
              <a:ext cx="28" cy="25"/>
            </a:xfrm>
            <a:custGeom>
              <a:avLst/>
              <a:gdLst>
                <a:gd name="T0" fmla="*/ 10 w 76"/>
                <a:gd name="T1" fmla="*/ 16 h 68"/>
                <a:gd name="T2" fmla="*/ 19 w 76"/>
                <a:gd name="T3" fmla="*/ 62 h 68"/>
                <a:gd name="T4" fmla="*/ 38 w 76"/>
                <a:gd name="T5" fmla="*/ 68 h 68"/>
                <a:gd name="T6" fmla="*/ 44 w 76"/>
                <a:gd name="T7" fmla="*/ 67 h 68"/>
                <a:gd name="T8" fmla="*/ 65 w 76"/>
                <a:gd name="T9" fmla="*/ 53 h 68"/>
                <a:gd name="T10" fmla="*/ 56 w 76"/>
                <a:gd name="T11" fmla="*/ 7 h 68"/>
                <a:gd name="T12" fmla="*/ 32 w 76"/>
                <a:gd name="T13" fmla="*/ 2 h 68"/>
                <a:gd name="T14" fmla="*/ 10 w 76"/>
                <a:gd name="T15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10" y="16"/>
                  </a:moveTo>
                  <a:cubicBezTo>
                    <a:pt x="0" y="31"/>
                    <a:pt x="4" y="52"/>
                    <a:pt x="19" y="62"/>
                  </a:cubicBezTo>
                  <a:cubicBezTo>
                    <a:pt x="25" y="66"/>
                    <a:pt x="31" y="68"/>
                    <a:pt x="38" y="68"/>
                  </a:cubicBezTo>
                  <a:cubicBezTo>
                    <a:pt x="40" y="68"/>
                    <a:pt x="42" y="68"/>
                    <a:pt x="44" y="67"/>
                  </a:cubicBezTo>
                  <a:cubicBezTo>
                    <a:pt x="53" y="66"/>
                    <a:pt x="60" y="61"/>
                    <a:pt x="65" y="53"/>
                  </a:cubicBezTo>
                  <a:cubicBezTo>
                    <a:pt x="76" y="38"/>
                    <a:pt x="72" y="17"/>
                    <a:pt x="56" y="7"/>
                  </a:cubicBezTo>
                  <a:cubicBezTo>
                    <a:pt x="49" y="2"/>
                    <a:pt x="41" y="0"/>
                    <a:pt x="32" y="2"/>
                  </a:cubicBezTo>
                  <a:cubicBezTo>
                    <a:pt x="23" y="3"/>
                    <a:pt x="15" y="8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57" name="任意多边形: 形状 556">
              <a:extLst>
                <a:ext uri="{FF2B5EF4-FFF2-40B4-BE49-F238E27FC236}">
                  <a16:creationId xmlns:a16="http://schemas.microsoft.com/office/drawing/2014/main" id="{0C4EA269-8EEB-04C1-4BC7-F3DA1D659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" y="1238"/>
              <a:ext cx="26" cy="23"/>
            </a:xfrm>
            <a:custGeom>
              <a:avLst/>
              <a:gdLst>
                <a:gd name="T0" fmla="*/ 23 w 71"/>
                <a:gd name="T1" fmla="*/ 61 h 63"/>
                <a:gd name="T2" fmla="*/ 35 w 71"/>
                <a:gd name="T3" fmla="*/ 63 h 63"/>
                <a:gd name="T4" fmla="*/ 47 w 71"/>
                <a:gd name="T5" fmla="*/ 61 h 63"/>
                <a:gd name="T6" fmla="*/ 64 w 71"/>
                <a:gd name="T7" fmla="*/ 44 h 63"/>
                <a:gd name="T8" fmla="*/ 48 w 71"/>
                <a:gd name="T9" fmla="*/ 3 h 63"/>
                <a:gd name="T10" fmla="*/ 24 w 71"/>
                <a:gd name="T11" fmla="*/ 3 h 63"/>
                <a:gd name="T12" fmla="*/ 7 w 71"/>
                <a:gd name="T13" fmla="*/ 20 h 63"/>
                <a:gd name="T14" fmla="*/ 23 w 71"/>
                <a:gd name="T15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3">
                  <a:moveTo>
                    <a:pt x="23" y="61"/>
                  </a:moveTo>
                  <a:cubicBezTo>
                    <a:pt x="27" y="63"/>
                    <a:pt x="31" y="63"/>
                    <a:pt x="35" y="63"/>
                  </a:cubicBezTo>
                  <a:cubicBezTo>
                    <a:pt x="39" y="63"/>
                    <a:pt x="43" y="63"/>
                    <a:pt x="47" y="61"/>
                  </a:cubicBezTo>
                  <a:cubicBezTo>
                    <a:pt x="55" y="58"/>
                    <a:pt x="61" y="52"/>
                    <a:pt x="64" y="44"/>
                  </a:cubicBezTo>
                  <a:cubicBezTo>
                    <a:pt x="71" y="28"/>
                    <a:pt x="63" y="10"/>
                    <a:pt x="48" y="3"/>
                  </a:cubicBezTo>
                  <a:cubicBezTo>
                    <a:pt x="40" y="0"/>
                    <a:pt x="32" y="0"/>
                    <a:pt x="24" y="3"/>
                  </a:cubicBezTo>
                  <a:cubicBezTo>
                    <a:pt x="16" y="6"/>
                    <a:pt x="10" y="12"/>
                    <a:pt x="7" y="20"/>
                  </a:cubicBezTo>
                  <a:cubicBezTo>
                    <a:pt x="0" y="36"/>
                    <a:pt x="8" y="54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8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顶层数据流图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DBCB3A12-E3B7-9AF5-496F-9F95C46A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80" y="1616818"/>
            <a:ext cx="8778916" cy="445815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B4BBEE0-77C0-0729-6264-B16BBE407D84}"/>
              </a:ext>
            </a:extLst>
          </p:cNvPr>
          <p:cNvCxnSpPr/>
          <p:nvPr/>
        </p:nvCxnSpPr>
        <p:spPr>
          <a:xfrm>
            <a:off x="2585545" y="1616818"/>
            <a:ext cx="62116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AE63110-5A90-96EF-079C-352512924165}"/>
              </a:ext>
            </a:extLst>
          </p:cNvPr>
          <p:cNvCxnSpPr/>
          <p:nvPr/>
        </p:nvCxnSpPr>
        <p:spPr>
          <a:xfrm>
            <a:off x="2585545" y="6074977"/>
            <a:ext cx="62116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6557505-42FE-8EFA-79CC-72A6A089C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313" y="1612154"/>
            <a:ext cx="9180251" cy="44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26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层设计思路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7575F2D-46FF-13B0-7CEF-2EBE492E38D9}"/>
              </a:ext>
            </a:extLst>
          </p:cNvPr>
          <p:cNvSpPr/>
          <p:nvPr/>
        </p:nvSpPr>
        <p:spPr>
          <a:xfrm>
            <a:off x="746234" y="2487288"/>
            <a:ext cx="10808212" cy="3993971"/>
          </a:xfrm>
          <a:prstGeom prst="roundRect">
            <a:avLst>
              <a:gd name="adj" fmla="val 10272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C50726D-1659-E240-FF18-314A2E9C03ED}"/>
              </a:ext>
            </a:extLst>
          </p:cNvPr>
          <p:cNvGrpSpPr/>
          <p:nvPr/>
        </p:nvGrpSpPr>
        <p:grpSpPr>
          <a:xfrm>
            <a:off x="1424720" y="2855340"/>
            <a:ext cx="478100" cy="519351"/>
            <a:chOff x="2118323" y="2718981"/>
            <a:chExt cx="858240" cy="932290"/>
          </a:xfrm>
        </p:grpSpPr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D631F72F-51A6-CC63-4515-F260DB3F9C73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4" name="空心弧 13">
              <a:extLst>
                <a:ext uri="{FF2B5EF4-FFF2-40B4-BE49-F238E27FC236}">
                  <a16:creationId xmlns:a16="http://schemas.microsoft.com/office/drawing/2014/main" id="{AE640685-5EFC-B191-C74C-B46A042B5EEA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A1B951E-C485-BCAA-BE89-81EC421E19A1}"/>
                </a:ext>
              </a:extLst>
            </p:cNvPr>
            <p:cNvSpPr/>
            <p:nvPr/>
          </p:nvSpPr>
          <p:spPr>
            <a:xfrm>
              <a:off x="2204544" y="2718981"/>
              <a:ext cx="685800" cy="9322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719A72BA-2D74-802F-1E97-72354AE8A2F2}"/>
              </a:ext>
            </a:extLst>
          </p:cNvPr>
          <p:cNvSpPr/>
          <p:nvPr/>
        </p:nvSpPr>
        <p:spPr>
          <a:xfrm>
            <a:off x="1380947" y="2842692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C2606B0-3AC3-7C86-72A7-FBEFC9CE1841}"/>
              </a:ext>
            </a:extLst>
          </p:cNvPr>
          <p:cNvCxnSpPr>
            <a:cxnSpLocks/>
          </p:cNvCxnSpPr>
          <p:nvPr/>
        </p:nvCxnSpPr>
        <p:spPr>
          <a:xfrm flipV="1">
            <a:off x="2428379" y="3561027"/>
            <a:ext cx="7722487" cy="16881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5857847-9893-364A-8FBA-A9F59AE440A1}"/>
              </a:ext>
            </a:extLst>
          </p:cNvPr>
          <p:cNvSpPr txBox="1"/>
          <p:nvPr/>
        </p:nvSpPr>
        <p:spPr>
          <a:xfrm>
            <a:off x="2173151" y="2791559"/>
            <a:ext cx="8053415" cy="73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预订处理系统</a:t>
            </a:r>
            <a:r>
              <a:rPr lang="zh-CN" altLang="en-US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负责</a:t>
            </a:r>
            <a:r>
              <a:rPr lang="zh-CN" altLang="zh-CN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查询操作并返回信息</a:t>
            </a:r>
            <a:r>
              <a:rPr lang="zh-CN" altLang="en-US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；</a:t>
            </a:r>
            <a:r>
              <a:rPr lang="zh-CN" altLang="zh-CN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接收预订信息返回预订结果</a:t>
            </a:r>
            <a:r>
              <a:rPr lang="zh-CN" altLang="en-US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；</a:t>
            </a:r>
            <a:r>
              <a:rPr lang="zh-CN" altLang="zh-CN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接收取消订单请求</a:t>
            </a:r>
            <a:r>
              <a:rPr lang="zh-CN" altLang="en-US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返还押金，更新订单表</a:t>
            </a:r>
            <a:r>
              <a:rPr lang="zh-CN" altLang="en-US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等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10600030101010101" charset="-122"/>
              <a:ea typeface="思源黑体 CN ExtraLight" panose="02010600030101010101" charset="-122"/>
              <a:cs typeface="阿里巴巴普惠体 L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4627A53-EC6E-664F-00D8-6398AD06AC49}"/>
              </a:ext>
            </a:extLst>
          </p:cNvPr>
          <p:cNvSpPr/>
          <p:nvPr/>
        </p:nvSpPr>
        <p:spPr>
          <a:xfrm>
            <a:off x="1380947" y="4099411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23A1EF4-E345-19F2-277F-82228498E4E3}"/>
              </a:ext>
            </a:extLst>
          </p:cNvPr>
          <p:cNvCxnSpPr>
            <a:cxnSpLocks/>
          </p:cNvCxnSpPr>
          <p:nvPr/>
        </p:nvCxnSpPr>
        <p:spPr>
          <a:xfrm flipV="1">
            <a:off x="2428380" y="4816117"/>
            <a:ext cx="7736279" cy="1828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D913B7F-266F-0598-D0EF-DCBA93D7F0BF}"/>
              </a:ext>
            </a:extLst>
          </p:cNvPr>
          <p:cNvGrpSpPr/>
          <p:nvPr/>
        </p:nvGrpSpPr>
        <p:grpSpPr>
          <a:xfrm>
            <a:off x="1406369" y="5268550"/>
            <a:ext cx="478100" cy="519351"/>
            <a:chOff x="2118323" y="2718981"/>
            <a:chExt cx="858240" cy="932290"/>
          </a:xfrm>
        </p:grpSpPr>
        <p:sp>
          <p:nvSpPr>
            <p:cNvPr id="45" name="空心弧 44">
              <a:extLst>
                <a:ext uri="{FF2B5EF4-FFF2-40B4-BE49-F238E27FC236}">
                  <a16:creationId xmlns:a16="http://schemas.microsoft.com/office/drawing/2014/main" id="{E3065A19-8D18-F37D-812F-0AD62E7AA277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" name="空心弧 45">
              <a:extLst>
                <a:ext uri="{FF2B5EF4-FFF2-40B4-BE49-F238E27FC236}">
                  <a16:creationId xmlns:a16="http://schemas.microsoft.com/office/drawing/2014/main" id="{BF704C26-5B8D-5749-672A-B9AF399114ED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9F037E5-074A-BC48-CF61-A01601A4F5A6}"/>
                </a:ext>
              </a:extLst>
            </p:cNvPr>
            <p:cNvSpPr/>
            <p:nvPr/>
          </p:nvSpPr>
          <p:spPr>
            <a:xfrm>
              <a:off x="2238949" y="2718981"/>
              <a:ext cx="685800" cy="9322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44" name="椭圆 43">
            <a:extLst>
              <a:ext uri="{FF2B5EF4-FFF2-40B4-BE49-F238E27FC236}">
                <a16:creationId xmlns:a16="http://schemas.microsoft.com/office/drawing/2014/main" id="{E685F10B-A62D-3891-F461-9B00B14FBF4C}"/>
              </a:ext>
            </a:extLst>
          </p:cNvPr>
          <p:cNvSpPr/>
          <p:nvPr/>
        </p:nvSpPr>
        <p:spPr>
          <a:xfrm>
            <a:off x="1380947" y="5245403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CD45E0-ACDF-6DEE-688A-BFA52A44F9C3}"/>
              </a:ext>
            </a:extLst>
          </p:cNvPr>
          <p:cNvSpPr txBox="1"/>
          <p:nvPr/>
        </p:nvSpPr>
        <p:spPr>
          <a:xfrm>
            <a:off x="2276976" y="5169627"/>
            <a:ext cx="8451392" cy="73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信息管理系统接收公司提供的船舶信息和航线信息，更新数据，读取舱位信息表</a:t>
            </a:r>
            <a:r>
              <a:rPr lang="zh-CN" altLang="en-US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等信息</a:t>
            </a:r>
            <a:r>
              <a:rPr lang="zh-CN" altLang="zh-CN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返回给预订处理系统。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10600030101010101" charset="-122"/>
              <a:ea typeface="思源黑体 CN ExtraLight" panose="02010600030101010101" charset="-122"/>
              <a:cs typeface="阿里巴巴普惠体 L" panose="00020600040101010101" pitchFamily="18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6527862-8279-392D-1083-14D58B694352}"/>
              </a:ext>
            </a:extLst>
          </p:cNvPr>
          <p:cNvCxnSpPr>
            <a:cxnSpLocks/>
          </p:cNvCxnSpPr>
          <p:nvPr/>
        </p:nvCxnSpPr>
        <p:spPr>
          <a:xfrm>
            <a:off x="2325065" y="5934655"/>
            <a:ext cx="7839593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6978EF8-64FB-4593-132F-8E79B1905E02}"/>
              </a:ext>
            </a:extLst>
          </p:cNvPr>
          <p:cNvSpPr/>
          <p:nvPr/>
        </p:nvSpPr>
        <p:spPr>
          <a:xfrm>
            <a:off x="8993273" y="6315887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C693E7-C84C-CC74-16FF-15C0753F6742}"/>
              </a:ext>
            </a:extLst>
          </p:cNvPr>
          <p:cNvSpPr/>
          <p:nvPr/>
        </p:nvSpPr>
        <p:spPr>
          <a:xfrm flipH="1">
            <a:off x="1039155" y="6315057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8FD49B4-0713-A69D-EDD5-8C4B17049FF1}"/>
              </a:ext>
            </a:extLst>
          </p:cNvPr>
          <p:cNvSpPr txBox="1"/>
          <p:nvPr/>
        </p:nvSpPr>
        <p:spPr>
          <a:xfrm>
            <a:off x="3758689" y="895158"/>
            <a:ext cx="7518911" cy="191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细化顶层业务处理系统，主要分成</a:t>
            </a:r>
            <a:r>
              <a:rPr lang="en-US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20000"/>
              </a:lnSpc>
              <a:defRPr/>
            </a:pPr>
            <a:r>
              <a:rPr lang="zh-CN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三个子系统：</a:t>
            </a:r>
            <a:r>
              <a:rPr lang="zh-CN" altLang="zh-CN" sz="2000" u="sng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预订处理系统</a:t>
            </a:r>
            <a:r>
              <a:rPr lang="zh-CN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、</a:t>
            </a:r>
            <a:r>
              <a:rPr lang="zh-CN" altLang="zh-CN" sz="2000" u="sng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财务系统</a:t>
            </a:r>
            <a:r>
              <a:rPr lang="zh-CN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、</a:t>
            </a:r>
            <a:r>
              <a:rPr lang="zh-CN" altLang="zh-CN" sz="2000" u="sng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信息管理系统</a:t>
            </a:r>
            <a:r>
              <a:rPr lang="en-US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20000"/>
              </a:lnSpc>
              <a:defRPr/>
            </a:pPr>
            <a:r>
              <a:rPr lang="zh-CN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一个加工：</a:t>
            </a:r>
            <a:r>
              <a:rPr lang="zh-CN" altLang="zh-CN" sz="2000" u="sng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整理发布航线手册</a:t>
            </a:r>
            <a:r>
              <a:rPr lang="en-US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20000"/>
              </a:lnSpc>
              <a:defRPr/>
            </a:pPr>
            <a:r>
              <a:rPr lang="zh-CN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四个数据存储：</a:t>
            </a:r>
            <a:r>
              <a:rPr lang="zh-CN" altLang="zh-CN" sz="2000" u="sng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订单表</a:t>
            </a:r>
            <a:r>
              <a:rPr lang="zh-CN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、</a:t>
            </a:r>
            <a:r>
              <a:rPr lang="zh-CN" altLang="zh-CN" sz="2000" u="sng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舱位信息表</a:t>
            </a:r>
            <a:r>
              <a:rPr lang="zh-CN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、</a:t>
            </a:r>
            <a:r>
              <a:rPr lang="zh-CN" altLang="zh-CN" sz="2000" u="sng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航线信息表</a:t>
            </a:r>
            <a:r>
              <a:rPr lang="zh-CN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、</a:t>
            </a:r>
            <a:r>
              <a:rPr lang="zh-CN" altLang="zh-CN" sz="2000" u="sng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船舶信息表</a:t>
            </a:r>
            <a:r>
              <a:rPr lang="zh-CN" altLang="zh-CN" sz="20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20000"/>
              </a:lnSpc>
              <a:defRPr/>
            </a:pPr>
            <a:endParaRPr lang="zh-CN" altLang="zh-CN" sz="2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08B69F5-35B5-3483-E5C8-184C37DDB4BB}"/>
              </a:ext>
            </a:extLst>
          </p:cNvPr>
          <p:cNvGrpSpPr/>
          <p:nvPr/>
        </p:nvGrpSpPr>
        <p:grpSpPr>
          <a:xfrm>
            <a:off x="1416322" y="4043311"/>
            <a:ext cx="8810244" cy="730008"/>
            <a:chOff x="1416321" y="3727895"/>
            <a:chExt cx="8093655" cy="730008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B5F791B-3106-3540-B68D-9993BDADD135}"/>
                </a:ext>
              </a:extLst>
            </p:cNvPr>
            <p:cNvGrpSpPr/>
            <p:nvPr/>
          </p:nvGrpSpPr>
          <p:grpSpPr>
            <a:xfrm>
              <a:off x="1416321" y="3829692"/>
              <a:ext cx="478100" cy="581648"/>
              <a:chOff x="2118323" y="2570127"/>
              <a:chExt cx="858240" cy="1044120"/>
            </a:xfrm>
          </p:grpSpPr>
          <p:sp>
            <p:nvSpPr>
              <p:cNvPr id="35" name="空心弧 34">
                <a:extLst>
                  <a:ext uri="{FF2B5EF4-FFF2-40B4-BE49-F238E27FC236}">
                    <a16:creationId xmlns:a16="http://schemas.microsoft.com/office/drawing/2014/main" id="{4E0DC881-3E65-83B6-6D5F-F4217BA9CF08}"/>
                  </a:ext>
                </a:extLst>
              </p:cNvPr>
              <p:cNvSpPr/>
              <p:nvPr/>
            </p:nvSpPr>
            <p:spPr>
              <a:xfrm>
                <a:off x="2118323" y="2756007"/>
                <a:ext cx="858240" cy="858240"/>
              </a:xfrm>
              <a:prstGeom prst="blockArc">
                <a:avLst>
                  <a:gd name="adj1" fmla="val 13759388"/>
                  <a:gd name="adj2" fmla="val 4707929"/>
                  <a:gd name="adj3" fmla="val 18946"/>
                </a:avLst>
              </a:prstGeom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1">
                      <a:alpha val="1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36" name="空心弧 35">
                <a:extLst>
                  <a:ext uri="{FF2B5EF4-FFF2-40B4-BE49-F238E27FC236}">
                    <a16:creationId xmlns:a16="http://schemas.microsoft.com/office/drawing/2014/main" id="{CD8F505B-4097-D40D-7AB8-A975D13B7361}"/>
                  </a:ext>
                </a:extLst>
              </p:cNvPr>
              <p:cNvSpPr/>
              <p:nvPr/>
            </p:nvSpPr>
            <p:spPr>
              <a:xfrm rot="9472655">
                <a:off x="2118323" y="2756007"/>
                <a:ext cx="858240" cy="858240"/>
              </a:xfrm>
              <a:prstGeom prst="blockArc">
                <a:avLst>
                  <a:gd name="adj1" fmla="val 13759388"/>
                  <a:gd name="adj2" fmla="val 4707929"/>
                  <a:gd name="adj3" fmla="val 18946"/>
                </a:avLst>
              </a:prstGeom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1">
                      <a:alpha val="1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ADA7444-633E-D879-4B5A-533DE14AC670}"/>
                  </a:ext>
                </a:extLst>
              </p:cNvPr>
              <p:cNvSpPr/>
              <p:nvPr/>
            </p:nvSpPr>
            <p:spPr>
              <a:xfrm>
                <a:off x="2223141" y="2570127"/>
                <a:ext cx="685800" cy="93229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黑体 CN ExtraLight"/>
                    <a:ea typeface="思源黑体 CN ExtraLight"/>
                    <a:cs typeface="+mn-cs"/>
                  </a:rPr>
                  <a:t>2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151570F-D161-7F12-08A1-6B2A78C52174}"/>
                </a:ext>
              </a:extLst>
            </p:cNvPr>
            <p:cNvSpPr txBox="1"/>
            <p:nvPr/>
          </p:nvSpPr>
          <p:spPr>
            <a:xfrm>
              <a:off x="2173151" y="3727895"/>
              <a:ext cx="7336825" cy="730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zh-CN" sz="1800" dirty="0">
                  <a:effectLst/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财务系统</a:t>
              </a:r>
              <a:r>
                <a:rPr lang="zh-CN" altLang="en-US" sz="1800" dirty="0">
                  <a:effectLst/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负责</a:t>
              </a:r>
              <a:r>
                <a:rPr lang="zh-CN" altLang="zh-CN" sz="1800" dirty="0">
                  <a:effectLst/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接收押金并</a:t>
              </a:r>
              <a:r>
                <a:rPr lang="zh-CN" altLang="en-US" dirty="0"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转交</a:t>
              </a:r>
              <a:r>
                <a:rPr lang="zh-CN" altLang="zh-CN" sz="1800" dirty="0">
                  <a:effectLst/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公司</a:t>
              </a:r>
              <a:r>
                <a:rPr lang="zh-CN" altLang="en-US" dirty="0"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；</a:t>
              </a:r>
              <a:r>
                <a:rPr lang="zh-CN" altLang="zh-CN" sz="1800" dirty="0">
                  <a:effectLst/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处理退款请求并</a:t>
              </a:r>
              <a:r>
                <a:rPr lang="zh-CN" altLang="en-US" dirty="0"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将</a:t>
              </a:r>
              <a:r>
                <a:rPr lang="zh-CN" altLang="zh-CN" sz="1800" dirty="0">
                  <a:effectLst/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退款返还给乘客</a:t>
              </a:r>
              <a:r>
                <a:rPr lang="zh-CN" altLang="en-US" sz="1800" dirty="0">
                  <a:effectLst/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；</a:t>
              </a:r>
              <a:r>
                <a:rPr lang="zh-CN" altLang="en-US" dirty="0"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订单生成后支付</a:t>
              </a:r>
              <a:r>
                <a:rPr lang="zh-CN" altLang="zh-CN" sz="1800" dirty="0">
                  <a:effectLst/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旅行社</a:t>
              </a:r>
              <a:r>
                <a:rPr lang="zh-CN" altLang="en-US" sz="1800" dirty="0">
                  <a:effectLst/>
                  <a:latin typeface="思源黑体 CN ExtraLight" panose="02010600030101010101" charset="-122"/>
                  <a:ea typeface="思源黑体 CN ExtraLight" panose="02010600030101010101" charset="-122"/>
                  <a:cs typeface="Times New Roman" panose="02020603050405020304" pitchFamily="18" charset="0"/>
                </a:rPr>
                <a:t>以佣金等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10600030101010101" charset="-122"/>
                <a:ea typeface="思源黑体 CN ExtraLight" panose="02010600030101010101" charset="-122"/>
                <a:cs typeface="阿里巴巴普惠体 L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7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717178-D6C0-99BB-1F1E-585C843D2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8886" y="996160"/>
            <a:ext cx="7502429" cy="5641948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层数据流图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56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一层数据流图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C50726D-1659-E240-FF18-314A2E9C03ED}"/>
              </a:ext>
            </a:extLst>
          </p:cNvPr>
          <p:cNvGrpSpPr/>
          <p:nvPr/>
        </p:nvGrpSpPr>
        <p:grpSpPr>
          <a:xfrm>
            <a:off x="849010" y="1712435"/>
            <a:ext cx="478100" cy="519351"/>
            <a:chOff x="2118323" y="2718981"/>
            <a:chExt cx="858240" cy="932290"/>
          </a:xfrm>
        </p:grpSpPr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D631F72F-51A6-CC63-4515-F260DB3F9C73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4" name="空心弧 13">
              <a:extLst>
                <a:ext uri="{FF2B5EF4-FFF2-40B4-BE49-F238E27FC236}">
                  <a16:creationId xmlns:a16="http://schemas.microsoft.com/office/drawing/2014/main" id="{AE640685-5EFC-B191-C74C-B46A042B5EEA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A1B951E-C485-BCAA-BE89-81EC421E19A1}"/>
                </a:ext>
              </a:extLst>
            </p:cNvPr>
            <p:cNvSpPr/>
            <p:nvPr/>
          </p:nvSpPr>
          <p:spPr>
            <a:xfrm>
              <a:off x="2204544" y="2718981"/>
              <a:ext cx="685800" cy="9322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719A72BA-2D74-802F-1E97-72354AE8A2F2}"/>
              </a:ext>
            </a:extLst>
          </p:cNvPr>
          <p:cNvSpPr/>
          <p:nvPr/>
        </p:nvSpPr>
        <p:spPr>
          <a:xfrm>
            <a:off x="805237" y="1699787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4627A53-EC6E-664F-00D8-6398AD06AC49}"/>
              </a:ext>
            </a:extLst>
          </p:cNvPr>
          <p:cNvSpPr/>
          <p:nvPr/>
        </p:nvSpPr>
        <p:spPr>
          <a:xfrm>
            <a:off x="6096000" y="1699787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8FD49B4-0713-A69D-EDD5-8C4B17049FF1}"/>
              </a:ext>
            </a:extLst>
          </p:cNvPr>
          <p:cNvSpPr txBox="1"/>
          <p:nvPr/>
        </p:nvSpPr>
        <p:spPr>
          <a:xfrm>
            <a:off x="4345978" y="1115012"/>
            <a:ext cx="4334683" cy="87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2400" dirty="0">
                <a:effectLst/>
                <a:latin typeface="+mn-ea"/>
                <a:cs typeface="Times New Roman" panose="02020603050405020304" pitchFamily="18" charset="0"/>
              </a:rPr>
              <a:t>继续细化上述三个子系统</a:t>
            </a:r>
          </a:p>
          <a:p>
            <a:pPr>
              <a:lnSpc>
                <a:spcPct val="120000"/>
              </a:lnSpc>
              <a:defRPr/>
            </a:pPr>
            <a:endParaRPr lang="zh-CN" altLang="zh-CN" sz="2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5F791B-3106-3540-B68D-9993BDADD135}"/>
              </a:ext>
            </a:extLst>
          </p:cNvPr>
          <p:cNvGrpSpPr/>
          <p:nvPr/>
        </p:nvGrpSpPr>
        <p:grpSpPr>
          <a:xfrm>
            <a:off x="6131375" y="1745484"/>
            <a:ext cx="520430" cy="581648"/>
            <a:chOff x="2118323" y="2570127"/>
            <a:chExt cx="858240" cy="1044120"/>
          </a:xfrm>
        </p:grpSpPr>
        <p:sp>
          <p:nvSpPr>
            <p:cNvPr id="35" name="空心弧 34">
              <a:extLst>
                <a:ext uri="{FF2B5EF4-FFF2-40B4-BE49-F238E27FC236}">
                  <a16:creationId xmlns:a16="http://schemas.microsoft.com/office/drawing/2014/main" id="{4E0DC881-3E65-83B6-6D5F-F4217BA9CF08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36" name="空心弧 35">
              <a:extLst>
                <a:ext uri="{FF2B5EF4-FFF2-40B4-BE49-F238E27FC236}">
                  <a16:creationId xmlns:a16="http://schemas.microsoft.com/office/drawing/2014/main" id="{CD8F505B-4097-D40D-7AB8-A975D13B7361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ADA7444-633E-D879-4B5A-533DE14AC670}"/>
                </a:ext>
              </a:extLst>
            </p:cNvPr>
            <p:cNvSpPr/>
            <p:nvPr/>
          </p:nvSpPr>
          <p:spPr>
            <a:xfrm>
              <a:off x="2223141" y="2570127"/>
              <a:ext cx="685800" cy="9322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626B2CB-2364-48F2-8F52-715FD7DA4D17}"/>
              </a:ext>
            </a:extLst>
          </p:cNvPr>
          <p:cNvSpPr txBox="1"/>
          <p:nvPr/>
        </p:nvSpPr>
        <p:spPr>
          <a:xfrm>
            <a:off x="1593486" y="1753556"/>
            <a:ext cx="2288627" cy="46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zh-CN" sz="24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预订处理系统：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2D70C5-9018-3584-58F8-FE088F770A40}"/>
              </a:ext>
            </a:extLst>
          </p:cNvPr>
          <p:cNvSpPr txBox="1"/>
          <p:nvPr/>
        </p:nvSpPr>
        <p:spPr>
          <a:xfrm>
            <a:off x="7122872" y="1812726"/>
            <a:ext cx="1653575" cy="46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zh-CN" sz="2400" dirty="0">
                <a:effectLst/>
                <a:latin typeface="+mn-ea"/>
                <a:cs typeface="Times New Roman" panose="02020603050405020304" pitchFamily="18" charset="0"/>
              </a:rPr>
              <a:t>财务系统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：</a:t>
            </a:r>
            <a:endParaRPr lang="zh-CN" altLang="zh-CN" sz="18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28E52A-57D3-AEE4-C8D7-8499383E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14" y="2327132"/>
            <a:ext cx="5524500" cy="42600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26C8E1-BD4C-3B43-6167-E5558186E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2854" y="2457625"/>
            <a:ext cx="5644436" cy="41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7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一层数据流图</a:t>
            </a:r>
            <a:endParaRPr lang="en-US" altLang="zh-CN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C50726D-1659-E240-FF18-314A2E9C03ED}"/>
              </a:ext>
            </a:extLst>
          </p:cNvPr>
          <p:cNvGrpSpPr/>
          <p:nvPr/>
        </p:nvGrpSpPr>
        <p:grpSpPr>
          <a:xfrm>
            <a:off x="1082928" y="2346622"/>
            <a:ext cx="478100" cy="519351"/>
            <a:chOff x="2118323" y="2718981"/>
            <a:chExt cx="858240" cy="932290"/>
          </a:xfrm>
        </p:grpSpPr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D631F72F-51A6-CC63-4515-F260DB3F9C73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4" name="空心弧 13">
              <a:extLst>
                <a:ext uri="{FF2B5EF4-FFF2-40B4-BE49-F238E27FC236}">
                  <a16:creationId xmlns:a16="http://schemas.microsoft.com/office/drawing/2014/main" id="{AE640685-5EFC-B191-C74C-B46A042B5EEA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A1B951E-C485-BCAA-BE89-81EC421E19A1}"/>
                </a:ext>
              </a:extLst>
            </p:cNvPr>
            <p:cNvSpPr/>
            <p:nvPr/>
          </p:nvSpPr>
          <p:spPr>
            <a:xfrm>
              <a:off x="2204544" y="2718981"/>
              <a:ext cx="685800" cy="9322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rgbClr val="FFFFFF"/>
                  </a:solidFill>
                  <a:latin typeface="思源黑体 CN ExtraLight"/>
                  <a:ea typeface="思源黑体 CN ExtraLight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719A72BA-2D74-802F-1E97-72354AE8A2F2}"/>
              </a:ext>
            </a:extLst>
          </p:cNvPr>
          <p:cNvSpPr/>
          <p:nvPr/>
        </p:nvSpPr>
        <p:spPr>
          <a:xfrm>
            <a:off x="1039155" y="2333974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26B2CB-2364-48F2-8F52-715FD7DA4D17}"/>
              </a:ext>
            </a:extLst>
          </p:cNvPr>
          <p:cNvSpPr txBox="1"/>
          <p:nvPr/>
        </p:nvSpPr>
        <p:spPr>
          <a:xfrm>
            <a:off x="2047875" y="2408985"/>
            <a:ext cx="2288627" cy="46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sz="24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信息管理</a:t>
            </a:r>
            <a:r>
              <a:rPr lang="zh-CN" altLang="zh-CN" sz="24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系统：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AC0704-D276-EDD6-B5B6-0F708B4B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5590" y="1950268"/>
            <a:ext cx="6268683" cy="361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32247" y="1999734"/>
            <a:ext cx="21275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  <a:cs typeface="+mn-cs"/>
              </a:rPr>
              <a:t>03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2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 pitchFamily="34" charset="-122"/>
              <a:ea typeface="思源黑体 CN Normal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329315" y="4303914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E-R</a:t>
            </a:r>
            <a:r>
              <a:rPr lang="zh-CN" altLang="zh-CN" sz="4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图实现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257030" y="464826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58215" y="361649"/>
            <a:ext cx="9698990" cy="743986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结合需求分析和数据流图分析出实体之间的对应关系：</a:t>
            </a:r>
            <a:endParaRPr lang="zh-CN" altLang="zh-CN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126422" y="1486022"/>
            <a:ext cx="5939155" cy="51398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船舶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-1-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执行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-*-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航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班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航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班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-1-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途径（时间）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-*-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港口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船舶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-1-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拥有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-*-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舱位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乘客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*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选择舱位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-1-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舱位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乘客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-*-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选择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航班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-1-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航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班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乘客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-*-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委托（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是否合租，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押金）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-1-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旅行社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旅行社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-1-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发起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-*-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订单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公司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-1-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接收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-*-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订单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公司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-1-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运营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-*-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 Regular"/>
              </a:rPr>
              <a:t>航线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 Regula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-1-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-*-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</a:t>
            </a:r>
            <a:endParaRPr lang="zh-CN" altLang="zh-CN" sz="2000" b="1" dirty="0">
              <a:solidFill>
                <a:schemeClr val="accent3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chemeClr val="accent3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453942"/>
            <a:ext cx="6611983" cy="743986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根据对应关系和数据流图画出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ER</a:t>
            </a:r>
            <a:r>
              <a:rPr lang="zh-CN" altLang="zh-CN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图：</a:t>
            </a:r>
            <a:endParaRPr lang="zh-CN" altLang="zh-CN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24915" y="1186186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091930" y="426720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89A024-E9E7-984A-FADC-DB149AB62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6703" y="1227085"/>
            <a:ext cx="8408917" cy="55466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4CAD49-079D-F286-A908-EC77C229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343" y="426720"/>
            <a:ext cx="7208817" cy="6232453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453942"/>
            <a:ext cx="6611983" cy="743986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关于“选择舱位”的逻辑：</a:t>
            </a:r>
            <a:endParaRPr lang="zh-CN" altLang="zh-CN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24915" y="1186186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091930" y="426720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57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29835" y="1999734"/>
            <a:ext cx="213233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  <a:cs typeface="+mn-cs"/>
              </a:rPr>
              <a:t>04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2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 pitchFamily="34" charset="-122"/>
              <a:ea typeface="思源黑体 CN Normal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329315" y="4303914"/>
            <a:ext cx="35333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关系模型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分工情况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82892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6E42E08-9643-1EEF-75EF-C3F903FA29A1}"/>
              </a:ext>
            </a:extLst>
          </p:cNvPr>
          <p:cNvGrpSpPr/>
          <p:nvPr/>
        </p:nvGrpSpPr>
        <p:grpSpPr>
          <a:xfrm>
            <a:off x="1072561" y="2217040"/>
            <a:ext cx="1563278" cy="1563278"/>
            <a:chOff x="1557742" y="2235360"/>
            <a:chExt cx="1300798" cy="1300798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60440855-2DCA-6040-8AE7-EB0FE5088C57}"/>
                </a:ext>
              </a:extLst>
            </p:cNvPr>
            <p:cNvSpPr/>
            <p:nvPr/>
          </p:nvSpPr>
          <p:spPr>
            <a:xfrm>
              <a:off x="1651069" y="2328687"/>
              <a:ext cx="1114144" cy="111414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7B7364FE-3DFD-9D64-BFB3-59474E0CA1C8}"/>
                </a:ext>
              </a:extLst>
            </p:cNvPr>
            <p:cNvSpPr/>
            <p:nvPr/>
          </p:nvSpPr>
          <p:spPr>
            <a:xfrm>
              <a:off x="1557742" y="2235360"/>
              <a:ext cx="1300798" cy="1300798"/>
            </a:xfrm>
            <a:prstGeom prst="blockArc">
              <a:avLst>
                <a:gd name="adj1" fmla="val 3721779"/>
                <a:gd name="adj2" fmla="val 3354853"/>
                <a:gd name="adj3" fmla="val 6557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11F5BFB-88FD-CF2E-78FA-DFDC1CA181B0}"/>
                </a:ext>
              </a:extLst>
            </p:cNvPr>
            <p:cNvGrpSpPr/>
            <p:nvPr/>
          </p:nvGrpSpPr>
          <p:grpSpPr>
            <a:xfrm>
              <a:off x="2006847" y="2634142"/>
              <a:ext cx="402588" cy="503235"/>
              <a:chOff x="2006847" y="2634141"/>
              <a:chExt cx="402588" cy="503235"/>
            </a:xfrm>
          </p:grpSpPr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1F1A16F6-EA41-1416-71DB-33D6036CAC20}"/>
                  </a:ext>
                </a:extLst>
              </p:cNvPr>
              <p:cNvSpPr/>
              <p:nvPr/>
            </p:nvSpPr>
            <p:spPr>
              <a:xfrm>
                <a:off x="2006847" y="2634141"/>
                <a:ext cx="402588" cy="503235"/>
              </a:xfrm>
              <a:custGeom>
                <a:avLst/>
                <a:gdLst>
                  <a:gd name="connsiteX0" fmla="*/ 377426 w 402588"/>
                  <a:gd name="connsiteY0" fmla="*/ 0 h 503235"/>
                  <a:gd name="connsiteX1" fmla="*/ 25162 w 402588"/>
                  <a:gd name="connsiteY1" fmla="*/ 0 h 503235"/>
                  <a:gd name="connsiteX2" fmla="*/ 0 w 402588"/>
                  <a:gd name="connsiteY2" fmla="*/ 25162 h 503235"/>
                  <a:gd name="connsiteX3" fmla="*/ 0 w 402588"/>
                  <a:gd name="connsiteY3" fmla="*/ 478073 h 503235"/>
                  <a:gd name="connsiteX4" fmla="*/ 25162 w 402588"/>
                  <a:gd name="connsiteY4" fmla="*/ 503235 h 503235"/>
                  <a:gd name="connsiteX5" fmla="*/ 377426 w 402588"/>
                  <a:gd name="connsiteY5" fmla="*/ 503235 h 503235"/>
                  <a:gd name="connsiteX6" fmla="*/ 402588 w 402588"/>
                  <a:gd name="connsiteY6" fmla="*/ 478073 h 503235"/>
                  <a:gd name="connsiteX7" fmla="*/ 402588 w 402588"/>
                  <a:gd name="connsiteY7" fmla="*/ 25162 h 503235"/>
                  <a:gd name="connsiteX8" fmla="*/ 377426 w 402588"/>
                  <a:gd name="connsiteY8" fmla="*/ 0 h 503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588" h="503235">
                    <a:moveTo>
                      <a:pt x="377426" y="0"/>
                    </a:moveTo>
                    <a:lnTo>
                      <a:pt x="25162" y="0"/>
                    </a:lnTo>
                    <a:cubicBezTo>
                      <a:pt x="11265" y="0"/>
                      <a:pt x="0" y="11265"/>
                      <a:pt x="0" y="25162"/>
                    </a:cubicBezTo>
                    <a:lnTo>
                      <a:pt x="0" y="478073"/>
                    </a:lnTo>
                    <a:cubicBezTo>
                      <a:pt x="0" y="491970"/>
                      <a:pt x="11265" y="503235"/>
                      <a:pt x="25162" y="503235"/>
                    </a:cubicBezTo>
                    <a:lnTo>
                      <a:pt x="377426" y="503235"/>
                    </a:lnTo>
                    <a:cubicBezTo>
                      <a:pt x="391323" y="503235"/>
                      <a:pt x="402588" y="491970"/>
                      <a:pt x="402588" y="478073"/>
                    </a:cubicBezTo>
                    <a:lnTo>
                      <a:pt x="402588" y="25162"/>
                    </a:lnTo>
                    <a:cubicBezTo>
                      <a:pt x="402588" y="11265"/>
                      <a:pt x="391323" y="0"/>
                      <a:pt x="377426" y="0"/>
                    </a:cubicBezTo>
                    <a:close/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5364B82E-2F90-97DD-65AF-99EDEA4F542C}"/>
                  </a:ext>
                </a:extLst>
              </p:cNvPr>
              <p:cNvSpPr/>
              <p:nvPr/>
            </p:nvSpPr>
            <p:spPr>
              <a:xfrm>
                <a:off x="2120074" y="2961244"/>
                <a:ext cx="176132" cy="12580"/>
              </a:xfrm>
              <a:custGeom>
                <a:avLst/>
                <a:gdLst>
                  <a:gd name="connsiteX0" fmla="*/ 0 w 176132"/>
                  <a:gd name="connsiteY0" fmla="*/ 0 h 12580"/>
                  <a:gd name="connsiteX1" fmla="*/ 176132 w 176132"/>
                  <a:gd name="connsiteY1" fmla="*/ 0 h 1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132" h="12580">
                    <a:moveTo>
                      <a:pt x="0" y="0"/>
                    </a:moveTo>
                    <a:lnTo>
                      <a:pt x="176132" y="0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2C93B4B8-D493-16A8-179C-1353AB43CF88}"/>
                  </a:ext>
                </a:extLst>
              </p:cNvPr>
              <p:cNvSpPr/>
              <p:nvPr/>
            </p:nvSpPr>
            <p:spPr>
              <a:xfrm>
                <a:off x="2120074" y="3036729"/>
                <a:ext cx="88066" cy="12580"/>
              </a:xfrm>
              <a:custGeom>
                <a:avLst/>
                <a:gdLst>
                  <a:gd name="connsiteX0" fmla="*/ 0 w 88066"/>
                  <a:gd name="connsiteY0" fmla="*/ 0 h 12580"/>
                  <a:gd name="connsiteX1" fmla="*/ 88066 w 88066"/>
                  <a:gd name="connsiteY1" fmla="*/ 0 h 1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066" h="12580">
                    <a:moveTo>
                      <a:pt x="0" y="0"/>
                    </a:moveTo>
                    <a:lnTo>
                      <a:pt x="88066" y="0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A0E864B5-4D05-E917-A117-A4BB561655AA}"/>
                  </a:ext>
                </a:extLst>
              </p:cNvPr>
              <p:cNvSpPr/>
              <p:nvPr/>
            </p:nvSpPr>
            <p:spPr>
              <a:xfrm>
                <a:off x="2132655" y="2747369"/>
                <a:ext cx="150970" cy="100647"/>
              </a:xfrm>
              <a:custGeom>
                <a:avLst/>
                <a:gdLst>
                  <a:gd name="connsiteX0" fmla="*/ 150971 w 150970"/>
                  <a:gd name="connsiteY0" fmla="*/ 0 h 100647"/>
                  <a:gd name="connsiteX1" fmla="*/ 50324 w 150970"/>
                  <a:gd name="connsiteY1" fmla="*/ 100647 h 100647"/>
                  <a:gd name="connsiteX2" fmla="*/ 0 w 150970"/>
                  <a:gd name="connsiteY2" fmla="*/ 50324 h 10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970" h="100647">
                    <a:moveTo>
                      <a:pt x="150971" y="0"/>
                    </a:moveTo>
                    <a:lnTo>
                      <a:pt x="50324" y="100647"/>
                    </a:lnTo>
                    <a:lnTo>
                      <a:pt x="0" y="50324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</p:grp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16CFEA30-0231-EB6B-EEE1-1EFB0DF9FC94}"/>
              </a:ext>
            </a:extLst>
          </p:cNvPr>
          <p:cNvSpPr txBox="1"/>
          <p:nvPr/>
        </p:nvSpPr>
        <p:spPr>
          <a:xfrm>
            <a:off x="987170" y="3821432"/>
            <a:ext cx="1734060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7000">
                      <a:srgbClr val="4771B7"/>
                    </a:gs>
                    <a:gs pos="100000">
                      <a:srgbClr val="935DFE"/>
                    </a:gs>
                  </a:gsLst>
                  <a:lin ang="189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7000">
                      <a:schemeClr val="accent3"/>
                    </a:gs>
                    <a:gs pos="100000">
                      <a:schemeClr val="accent1"/>
                    </a:gs>
                  </a:gsLst>
                  <a:lin ang="18900000" scaled="1"/>
                </a:gradFill>
                <a:effectLst/>
                <a:uLnTx/>
                <a:uFillTx/>
                <a:latin typeface="思源黑体 CN Normal"/>
                <a:ea typeface="思源黑体 CN Normal"/>
                <a:cs typeface="阿里巴巴普惠体 B" panose="00020600040101010101" pitchFamily="18" charset="-122"/>
              </a:rPr>
              <a:t>徐小龙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1DC142-43F9-1AE7-E965-39C872BA4841}"/>
              </a:ext>
            </a:extLst>
          </p:cNvPr>
          <p:cNvSpPr txBox="1"/>
          <p:nvPr/>
        </p:nvSpPr>
        <p:spPr>
          <a:xfrm>
            <a:off x="655415" y="4249953"/>
            <a:ext cx="2397570" cy="110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参与讨论</a:t>
            </a:r>
            <a:endParaRPr lang="en-US" altLang="zh-CN" sz="1200" dirty="0">
              <a:solidFill>
                <a:srgbClr val="000000"/>
              </a:solidFill>
              <a:latin typeface="思源黑体 CN ExtraLight"/>
              <a:ea typeface="思源黑体 CN Extra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制作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需求分析部分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PPT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项目整合与汇报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9A0A20F-5E7E-FAEA-D30D-BBEE2291A83E}"/>
              </a:ext>
            </a:extLst>
          </p:cNvPr>
          <p:cNvSpPr txBox="1"/>
          <p:nvPr/>
        </p:nvSpPr>
        <p:spPr>
          <a:xfrm>
            <a:off x="3815037" y="3821432"/>
            <a:ext cx="1734060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7000">
                      <a:srgbClr val="4771B7"/>
                    </a:gs>
                    <a:gs pos="100000">
                      <a:srgbClr val="935DFE"/>
                    </a:gs>
                  </a:gsLst>
                  <a:lin ang="189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7000">
                      <a:schemeClr val="accent3"/>
                    </a:gs>
                    <a:gs pos="100000">
                      <a:schemeClr val="accent1"/>
                    </a:gs>
                  </a:gsLst>
                  <a:lin ang="18900000" scaled="1"/>
                </a:gradFill>
                <a:effectLst/>
                <a:uLnTx/>
                <a:uFillTx/>
                <a:latin typeface="思源黑体 CN Normal"/>
                <a:ea typeface="思源黑体 CN Normal"/>
                <a:cs typeface="阿里巴巴普惠体 B" panose="00020600040101010101" pitchFamily="18" charset="-122"/>
              </a:rPr>
              <a:t>杨奎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B7CD2E-AED4-2434-726C-3139293BBC92}"/>
              </a:ext>
            </a:extLst>
          </p:cNvPr>
          <p:cNvSpPr txBox="1"/>
          <p:nvPr/>
        </p:nvSpPr>
        <p:spPr>
          <a:xfrm>
            <a:off x="3483282" y="4249953"/>
            <a:ext cx="2397570" cy="110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参与讨论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绘制数据流图</a:t>
            </a:r>
            <a:endParaRPr lang="en-US" altLang="zh-CN" sz="1200" dirty="0">
              <a:solidFill>
                <a:srgbClr val="000000"/>
              </a:solidFill>
              <a:latin typeface="思源黑体 CN ExtraLight"/>
              <a:ea typeface="思源黑体 CN Extra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制作数据流图部分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PPT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1613301-12C9-688B-730B-A6C6F010D1CA}"/>
              </a:ext>
            </a:extLst>
          </p:cNvPr>
          <p:cNvSpPr txBox="1"/>
          <p:nvPr/>
        </p:nvSpPr>
        <p:spPr>
          <a:xfrm>
            <a:off x="6642904" y="3821432"/>
            <a:ext cx="1734060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7000">
                      <a:srgbClr val="4771B7"/>
                    </a:gs>
                    <a:gs pos="100000">
                      <a:srgbClr val="935DFE"/>
                    </a:gs>
                  </a:gsLst>
                  <a:lin ang="189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7000">
                      <a:schemeClr val="accent3"/>
                    </a:gs>
                    <a:gs pos="100000">
                      <a:schemeClr val="accent1"/>
                    </a:gs>
                  </a:gsLst>
                  <a:lin ang="18900000" scaled="1"/>
                </a:gradFill>
                <a:effectLst/>
                <a:uLnTx/>
                <a:uFillTx/>
                <a:latin typeface="思源黑体 CN Normal"/>
                <a:ea typeface="思源黑体 CN Normal"/>
                <a:cs typeface="阿里巴巴普惠体 B" panose="00020600040101010101" pitchFamily="18" charset="-122"/>
              </a:rPr>
              <a:t>何锐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669093-B86C-62B8-EE30-18D8055D1258}"/>
              </a:ext>
            </a:extLst>
          </p:cNvPr>
          <p:cNvSpPr txBox="1"/>
          <p:nvPr/>
        </p:nvSpPr>
        <p:spPr>
          <a:xfrm>
            <a:off x="6311149" y="4249953"/>
            <a:ext cx="2397570" cy="149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参与讨论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负责关系模型的转换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绘制乘客选择舱位的流程图</a:t>
            </a:r>
            <a:endParaRPr lang="en-US" altLang="zh-CN" sz="1200" dirty="0">
              <a:solidFill>
                <a:srgbClr val="000000"/>
              </a:solidFill>
              <a:latin typeface="思源黑体 CN ExtraLight"/>
              <a:ea typeface="思源黑体 CN Extra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制作关系模型部分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PPT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ABAB392-CB06-5A7D-9840-156FA4D51CC7}"/>
              </a:ext>
            </a:extLst>
          </p:cNvPr>
          <p:cNvSpPr txBox="1"/>
          <p:nvPr/>
        </p:nvSpPr>
        <p:spPr>
          <a:xfrm>
            <a:off x="9470770" y="3821432"/>
            <a:ext cx="1734060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7000">
                      <a:srgbClr val="4771B7"/>
                    </a:gs>
                    <a:gs pos="100000">
                      <a:srgbClr val="935DFE"/>
                    </a:gs>
                  </a:gsLst>
                  <a:lin ang="189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7000">
                      <a:schemeClr val="accent3"/>
                    </a:gs>
                    <a:gs pos="100000">
                      <a:schemeClr val="accent1"/>
                    </a:gs>
                  </a:gsLst>
                  <a:lin ang="18900000" scaled="1"/>
                </a:gradFill>
                <a:effectLst/>
                <a:uLnTx/>
                <a:uFillTx/>
                <a:latin typeface="思源黑体 CN Normal"/>
                <a:ea typeface="思源黑体 CN Normal"/>
                <a:cs typeface="阿里巴巴普惠体 B" panose="00020600040101010101" pitchFamily="18" charset="-122"/>
              </a:rPr>
              <a:t>蓝兴烨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1DDCCF-36ED-104D-FF74-ABED3593A944}"/>
              </a:ext>
            </a:extLst>
          </p:cNvPr>
          <p:cNvSpPr txBox="1"/>
          <p:nvPr/>
        </p:nvSpPr>
        <p:spPr>
          <a:xfrm>
            <a:off x="9139015" y="4249953"/>
            <a:ext cx="2397570" cy="110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参与讨论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绘制</a:t>
            </a:r>
            <a:r>
              <a:rPr lang="en-US" altLang="zh-CN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E-R</a:t>
            </a:r>
            <a:r>
              <a:rPr lang="zh-CN" altLang="en-US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图</a:t>
            </a:r>
            <a:endParaRPr lang="en-US" altLang="zh-CN" sz="1200" dirty="0">
              <a:solidFill>
                <a:srgbClr val="000000"/>
              </a:solidFill>
              <a:latin typeface="思源黑体 CN ExtraLight"/>
              <a:ea typeface="思源黑体 CN Extra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制作</a:t>
            </a:r>
            <a:r>
              <a:rPr lang="en-US" altLang="zh-CN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E-R</a:t>
            </a:r>
            <a:r>
              <a:rPr lang="zh-CN" altLang="en-US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图部分</a:t>
            </a:r>
            <a:r>
              <a:rPr lang="en-US" altLang="zh-CN" sz="1200" dirty="0">
                <a:solidFill>
                  <a:srgbClr val="000000"/>
                </a:solidFill>
                <a:latin typeface="思源黑体 CN ExtraLight"/>
                <a:ea typeface="思源黑体 CN ExtraLight"/>
              </a:rPr>
              <a:t>PPT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C6B501-9EF8-3D4F-80FF-606EF6B532EF}"/>
              </a:ext>
            </a:extLst>
          </p:cNvPr>
          <p:cNvGrpSpPr/>
          <p:nvPr/>
        </p:nvGrpSpPr>
        <p:grpSpPr>
          <a:xfrm>
            <a:off x="3900428" y="2217040"/>
            <a:ext cx="1563278" cy="1563278"/>
            <a:chOff x="1557742" y="2235360"/>
            <a:chExt cx="1300798" cy="130079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DBBEAD-343A-FD1B-9C52-41573D0936CD}"/>
                </a:ext>
              </a:extLst>
            </p:cNvPr>
            <p:cNvSpPr/>
            <p:nvPr/>
          </p:nvSpPr>
          <p:spPr>
            <a:xfrm>
              <a:off x="1651069" y="2328687"/>
              <a:ext cx="1114144" cy="111414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4D5F5290-8649-EB7C-B610-A45C50A0BEED}"/>
                </a:ext>
              </a:extLst>
            </p:cNvPr>
            <p:cNvSpPr/>
            <p:nvPr/>
          </p:nvSpPr>
          <p:spPr>
            <a:xfrm>
              <a:off x="1557742" y="2235360"/>
              <a:ext cx="1300798" cy="1300798"/>
            </a:xfrm>
            <a:prstGeom prst="blockArc">
              <a:avLst>
                <a:gd name="adj1" fmla="val 3721779"/>
                <a:gd name="adj2" fmla="val 3354853"/>
                <a:gd name="adj3" fmla="val 6557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77D77EC-92ED-33C8-FE44-80EAD756F2A8}"/>
                </a:ext>
              </a:extLst>
            </p:cNvPr>
            <p:cNvGrpSpPr/>
            <p:nvPr/>
          </p:nvGrpSpPr>
          <p:grpSpPr>
            <a:xfrm>
              <a:off x="2006847" y="2634142"/>
              <a:ext cx="402588" cy="503235"/>
              <a:chOff x="2006847" y="2634141"/>
              <a:chExt cx="402588" cy="503235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00EC3F5B-8D20-03D2-302C-3E1D9615DB1A}"/>
                  </a:ext>
                </a:extLst>
              </p:cNvPr>
              <p:cNvSpPr/>
              <p:nvPr/>
            </p:nvSpPr>
            <p:spPr>
              <a:xfrm>
                <a:off x="2006847" y="2634141"/>
                <a:ext cx="402588" cy="503235"/>
              </a:xfrm>
              <a:custGeom>
                <a:avLst/>
                <a:gdLst>
                  <a:gd name="connsiteX0" fmla="*/ 377426 w 402588"/>
                  <a:gd name="connsiteY0" fmla="*/ 0 h 503235"/>
                  <a:gd name="connsiteX1" fmla="*/ 25162 w 402588"/>
                  <a:gd name="connsiteY1" fmla="*/ 0 h 503235"/>
                  <a:gd name="connsiteX2" fmla="*/ 0 w 402588"/>
                  <a:gd name="connsiteY2" fmla="*/ 25162 h 503235"/>
                  <a:gd name="connsiteX3" fmla="*/ 0 w 402588"/>
                  <a:gd name="connsiteY3" fmla="*/ 478073 h 503235"/>
                  <a:gd name="connsiteX4" fmla="*/ 25162 w 402588"/>
                  <a:gd name="connsiteY4" fmla="*/ 503235 h 503235"/>
                  <a:gd name="connsiteX5" fmla="*/ 377426 w 402588"/>
                  <a:gd name="connsiteY5" fmla="*/ 503235 h 503235"/>
                  <a:gd name="connsiteX6" fmla="*/ 402588 w 402588"/>
                  <a:gd name="connsiteY6" fmla="*/ 478073 h 503235"/>
                  <a:gd name="connsiteX7" fmla="*/ 402588 w 402588"/>
                  <a:gd name="connsiteY7" fmla="*/ 25162 h 503235"/>
                  <a:gd name="connsiteX8" fmla="*/ 377426 w 402588"/>
                  <a:gd name="connsiteY8" fmla="*/ 0 h 503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588" h="503235">
                    <a:moveTo>
                      <a:pt x="377426" y="0"/>
                    </a:moveTo>
                    <a:lnTo>
                      <a:pt x="25162" y="0"/>
                    </a:lnTo>
                    <a:cubicBezTo>
                      <a:pt x="11265" y="0"/>
                      <a:pt x="0" y="11265"/>
                      <a:pt x="0" y="25162"/>
                    </a:cubicBezTo>
                    <a:lnTo>
                      <a:pt x="0" y="478073"/>
                    </a:lnTo>
                    <a:cubicBezTo>
                      <a:pt x="0" y="491970"/>
                      <a:pt x="11265" y="503235"/>
                      <a:pt x="25162" y="503235"/>
                    </a:cubicBezTo>
                    <a:lnTo>
                      <a:pt x="377426" y="503235"/>
                    </a:lnTo>
                    <a:cubicBezTo>
                      <a:pt x="391323" y="503235"/>
                      <a:pt x="402588" y="491970"/>
                      <a:pt x="402588" y="478073"/>
                    </a:cubicBezTo>
                    <a:lnTo>
                      <a:pt x="402588" y="25162"/>
                    </a:lnTo>
                    <a:cubicBezTo>
                      <a:pt x="402588" y="11265"/>
                      <a:pt x="391323" y="0"/>
                      <a:pt x="377426" y="0"/>
                    </a:cubicBezTo>
                    <a:close/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4D0CE2C7-737D-CBCF-B3F4-897CCE3EEE99}"/>
                  </a:ext>
                </a:extLst>
              </p:cNvPr>
              <p:cNvSpPr/>
              <p:nvPr/>
            </p:nvSpPr>
            <p:spPr>
              <a:xfrm>
                <a:off x="2120074" y="2961244"/>
                <a:ext cx="176132" cy="12580"/>
              </a:xfrm>
              <a:custGeom>
                <a:avLst/>
                <a:gdLst>
                  <a:gd name="connsiteX0" fmla="*/ 0 w 176132"/>
                  <a:gd name="connsiteY0" fmla="*/ 0 h 12580"/>
                  <a:gd name="connsiteX1" fmla="*/ 176132 w 176132"/>
                  <a:gd name="connsiteY1" fmla="*/ 0 h 1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132" h="12580">
                    <a:moveTo>
                      <a:pt x="0" y="0"/>
                    </a:moveTo>
                    <a:lnTo>
                      <a:pt x="176132" y="0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0861A1B2-8A16-E049-349F-5A8C338790D1}"/>
                  </a:ext>
                </a:extLst>
              </p:cNvPr>
              <p:cNvSpPr/>
              <p:nvPr/>
            </p:nvSpPr>
            <p:spPr>
              <a:xfrm>
                <a:off x="2120074" y="3036729"/>
                <a:ext cx="88066" cy="12580"/>
              </a:xfrm>
              <a:custGeom>
                <a:avLst/>
                <a:gdLst>
                  <a:gd name="connsiteX0" fmla="*/ 0 w 88066"/>
                  <a:gd name="connsiteY0" fmla="*/ 0 h 12580"/>
                  <a:gd name="connsiteX1" fmla="*/ 88066 w 88066"/>
                  <a:gd name="connsiteY1" fmla="*/ 0 h 1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066" h="12580">
                    <a:moveTo>
                      <a:pt x="0" y="0"/>
                    </a:moveTo>
                    <a:lnTo>
                      <a:pt x="88066" y="0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94E25E-53F9-3525-7C63-EC78CD2C5E53}"/>
                  </a:ext>
                </a:extLst>
              </p:cNvPr>
              <p:cNvSpPr/>
              <p:nvPr/>
            </p:nvSpPr>
            <p:spPr>
              <a:xfrm>
                <a:off x="2132655" y="2747369"/>
                <a:ext cx="150970" cy="100647"/>
              </a:xfrm>
              <a:custGeom>
                <a:avLst/>
                <a:gdLst>
                  <a:gd name="connsiteX0" fmla="*/ 150971 w 150970"/>
                  <a:gd name="connsiteY0" fmla="*/ 0 h 100647"/>
                  <a:gd name="connsiteX1" fmla="*/ 50324 w 150970"/>
                  <a:gd name="connsiteY1" fmla="*/ 100647 h 100647"/>
                  <a:gd name="connsiteX2" fmla="*/ 0 w 150970"/>
                  <a:gd name="connsiteY2" fmla="*/ 50324 h 10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970" h="100647">
                    <a:moveTo>
                      <a:pt x="150971" y="0"/>
                    </a:moveTo>
                    <a:lnTo>
                      <a:pt x="50324" y="100647"/>
                    </a:lnTo>
                    <a:lnTo>
                      <a:pt x="0" y="50324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2AE41F5-1698-60B8-5420-E8BBBA89A363}"/>
              </a:ext>
            </a:extLst>
          </p:cNvPr>
          <p:cNvGrpSpPr/>
          <p:nvPr/>
        </p:nvGrpSpPr>
        <p:grpSpPr>
          <a:xfrm>
            <a:off x="6730668" y="2217040"/>
            <a:ext cx="1563278" cy="1563278"/>
            <a:chOff x="1557742" y="2235360"/>
            <a:chExt cx="1300798" cy="130079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2819043-ADBB-6BCC-409C-3578B720F755}"/>
                </a:ext>
              </a:extLst>
            </p:cNvPr>
            <p:cNvSpPr/>
            <p:nvPr/>
          </p:nvSpPr>
          <p:spPr>
            <a:xfrm>
              <a:off x="1651069" y="2328687"/>
              <a:ext cx="1114144" cy="111414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26" name="空心弧 25">
              <a:extLst>
                <a:ext uri="{FF2B5EF4-FFF2-40B4-BE49-F238E27FC236}">
                  <a16:creationId xmlns:a16="http://schemas.microsoft.com/office/drawing/2014/main" id="{AA20A5D3-65F5-4FFF-C7DC-56356F3B7E56}"/>
                </a:ext>
              </a:extLst>
            </p:cNvPr>
            <p:cNvSpPr/>
            <p:nvPr/>
          </p:nvSpPr>
          <p:spPr>
            <a:xfrm>
              <a:off x="1557742" y="2235360"/>
              <a:ext cx="1300798" cy="1300798"/>
            </a:xfrm>
            <a:prstGeom prst="blockArc">
              <a:avLst>
                <a:gd name="adj1" fmla="val 3721779"/>
                <a:gd name="adj2" fmla="val 3354853"/>
                <a:gd name="adj3" fmla="val 6557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CB40598-8364-EB60-B85A-C6830D2E9F5B}"/>
                </a:ext>
              </a:extLst>
            </p:cNvPr>
            <p:cNvGrpSpPr/>
            <p:nvPr/>
          </p:nvGrpSpPr>
          <p:grpSpPr>
            <a:xfrm>
              <a:off x="2006847" y="2634142"/>
              <a:ext cx="402588" cy="503235"/>
              <a:chOff x="2006847" y="2634141"/>
              <a:chExt cx="402588" cy="503235"/>
            </a:xfrm>
          </p:grpSpPr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7B0A1923-0CD3-D155-3B74-CC3851F16CFF}"/>
                  </a:ext>
                </a:extLst>
              </p:cNvPr>
              <p:cNvSpPr/>
              <p:nvPr/>
            </p:nvSpPr>
            <p:spPr>
              <a:xfrm>
                <a:off x="2006847" y="2634141"/>
                <a:ext cx="402588" cy="503235"/>
              </a:xfrm>
              <a:custGeom>
                <a:avLst/>
                <a:gdLst>
                  <a:gd name="connsiteX0" fmla="*/ 377426 w 402588"/>
                  <a:gd name="connsiteY0" fmla="*/ 0 h 503235"/>
                  <a:gd name="connsiteX1" fmla="*/ 25162 w 402588"/>
                  <a:gd name="connsiteY1" fmla="*/ 0 h 503235"/>
                  <a:gd name="connsiteX2" fmla="*/ 0 w 402588"/>
                  <a:gd name="connsiteY2" fmla="*/ 25162 h 503235"/>
                  <a:gd name="connsiteX3" fmla="*/ 0 w 402588"/>
                  <a:gd name="connsiteY3" fmla="*/ 478073 h 503235"/>
                  <a:gd name="connsiteX4" fmla="*/ 25162 w 402588"/>
                  <a:gd name="connsiteY4" fmla="*/ 503235 h 503235"/>
                  <a:gd name="connsiteX5" fmla="*/ 377426 w 402588"/>
                  <a:gd name="connsiteY5" fmla="*/ 503235 h 503235"/>
                  <a:gd name="connsiteX6" fmla="*/ 402588 w 402588"/>
                  <a:gd name="connsiteY6" fmla="*/ 478073 h 503235"/>
                  <a:gd name="connsiteX7" fmla="*/ 402588 w 402588"/>
                  <a:gd name="connsiteY7" fmla="*/ 25162 h 503235"/>
                  <a:gd name="connsiteX8" fmla="*/ 377426 w 402588"/>
                  <a:gd name="connsiteY8" fmla="*/ 0 h 503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588" h="503235">
                    <a:moveTo>
                      <a:pt x="377426" y="0"/>
                    </a:moveTo>
                    <a:lnTo>
                      <a:pt x="25162" y="0"/>
                    </a:lnTo>
                    <a:cubicBezTo>
                      <a:pt x="11265" y="0"/>
                      <a:pt x="0" y="11265"/>
                      <a:pt x="0" y="25162"/>
                    </a:cubicBezTo>
                    <a:lnTo>
                      <a:pt x="0" y="478073"/>
                    </a:lnTo>
                    <a:cubicBezTo>
                      <a:pt x="0" y="491970"/>
                      <a:pt x="11265" y="503235"/>
                      <a:pt x="25162" y="503235"/>
                    </a:cubicBezTo>
                    <a:lnTo>
                      <a:pt x="377426" y="503235"/>
                    </a:lnTo>
                    <a:cubicBezTo>
                      <a:pt x="391323" y="503235"/>
                      <a:pt x="402588" y="491970"/>
                      <a:pt x="402588" y="478073"/>
                    </a:cubicBezTo>
                    <a:lnTo>
                      <a:pt x="402588" y="25162"/>
                    </a:lnTo>
                    <a:cubicBezTo>
                      <a:pt x="402588" y="11265"/>
                      <a:pt x="391323" y="0"/>
                      <a:pt x="377426" y="0"/>
                    </a:cubicBezTo>
                    <a:close/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7F478340-1B3C-CF72-14F6-8960F38629FF}"/>
                  </a:ext>
                </a:extLst>
              </p:cNvPr>
              <p:cNvSpPr/>
              <p:nvPr/>
            </p:nvSpPr>
            <p:spPr>
              <a:xfrm>
                <a:off x="2120074" y="2961244"/>
                <a:ext cx="176132" cy="12580"/>
              </a:xfrm>
              <a:custGeom>
                <a:avLst/>
                <a:gdLst>
                  <a:gd name="connsiteX0" fmla="*/ 0 w 176132"/>
                  <a:gd name="connsiteY0" fmla="*/ 0 h 12580"/>
                  <a:gd name="connsiteX1" fmla="*/ 176132 w 176132"/>
                  <a:gd name="connsiteY1" fmla="*/ 0 h 1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132" h="12580">
                    <a:moveTo>
                      <a:pt x="0" y="0"/>
                    </a:moveTo>
                    <a:lnTo>
                      <a:pt x="176132" y="0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4D49FCAB-AE0D-E394-99AE-6A51F2F45D6A}"/>
                  </a:ext>
                </a:extLst>
              </p:cNvPr>
              <p:cNvSpPr/>
              <p:nvPr/>
            </p:nvSpPr>
            <p:spPr>
              <a:xfrm>
                <a:off x="2120074" y="3036729"/>
                <a:ext cx="88066" cy="12580"/>
              </a:xfrm>
              <a:custGeom>
                <a:avLst/>
                <a:gdLst>
                  <a:gd name="connsiteX0" fmla="*/ 0 w 88066"/>
                  <a:gd name="connsiteY0" fmla="*/ 0 h 12580"/>
                  <a:gd name="connsiteX1" fmla="*/ 88066 w 88066"/>
                  <a:gd name="connsiteY1" fmla="*/ 0 h 1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066" h="12580">
                    <a:moveTo>
                      <a:pt x="0" y="0"/>
                    </a:moveTo>
                    <a:lnTo>
                      <a:pt x="88066" y="0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49245CD9-55FA-EF3E-B3BB-22775A9901C6}"/>
                  </a:ext>
                </a:extLst>
              </p:cNvPr>
              <p:cNvSpPr/>
              <p:nvPr/>
            </p:nvSpPr>
            <p:spPr>
              <a:xfrm>
                <a:off x="2132655" y="2747369"/>
                <a:ext cx="150970" cy="100647"/>
              </a:xfrm>
              <a:custGeom>
                <a:avLst/>
                <a:gdLst>
                  <a:gd name="connsiteX0" fmla="*/ 150971 w 150970"/>
                  <a:gd name="connsiteY0" fmla="*/ 0 h 100647"/>
                  <a:gd name="connsiteX1" fmla="*/ 50324 w 150970"/>
                  <a:gd name="connsiteY1" fmla="*/ 100647 h 100647"/>
                  <a:gd name="connsiteX2" fmla="*/ 0 w 150970"/>
                  <a:gd name="connsiteY2" fmla="*/ 50324 h 10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970" h="100647">
                    <a:moveTo>
                      <a:pt x="150971" y="0"/>
                    </a:moveTo>
                    <a:lnTo>
                      <a:pt x="50324" y="100647"/>
                    </a:lnTo>
                    <a:lnTo>
                      <a:pt x="0" y="50324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B93A5E0-5FC8-5F92-E560-0031748A8649}"/>
              </a:ext>
            </a:extLst>
          </p:cNvPr>
          <p:cNvGrpSpPr/>
          <p:nvPr/>
        </p:nvGrpSpPr>
        <p:grpSpPr>
          <a:xfrm>
            <a:off x="9560908" y="2217040"/>
            <a:ext cx="1563278" cy="1563278"/>
            <a:chOff x="1557742" y="2235360"/>
            <a:chExt cx="1300798" cy="130079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0C7C9AB-11EC-71B6-21EA-E8056D47E062}"/>
                </a:ext>
              </a:extLst>
            </p:cNvPr>
            <p:cNvSpPr/>
            <p:nvPr/>
          </p:nvSpPr>
          <p:spPr>
            <a:xfrm>
              <a:off x="1651069" y="2328687"/>
              <a:ext cx="1114144" cy="111414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34" name="空心弧 33">
              <a:extLst>
                <a:ext uri="{FF2B5EF4-FFF2-40B4-BE49-F238E27FC236}">
                  <a16:creationId xmlns:a16="http://schemas.microsoft.com/office/drawing/2014/main" id="{58CFB8F6-2D33-B54F-7AF3-91BC74FCC594}"/>
                </a:ext>
              </a:extLst>
            </p:cNvPr>
            <p:cNvSpPr/>
            <p:nvPr/>
          </p:nvSpPr>
          <p:spPr>
            <a:xfrm>
              <a:off x="1557742" y="2235360"/>
              <a:ext cx="1300798" cy="1300798"/>
            </a:xfrm>
            <a:prstGeom prst="blockArc">
              <a:avLst>
                <a:gd name="adj1" fmla="val 3721779"/>
                <a:gd name="adj2" fmla="val 3354853"/>
                <a:gd name="adj3" fmla="val 6557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B542FA-3834-C61D-7783-D41B8C014C71}"/>
                </a:ext>
              </a:extLst>
            </p:cNvPr>
            <p:cNvGrpSpPr/>
            <p:nvPr/>
          </p:nvGrpSpPr>
          <p:grpSpPr>
            <a:xfrm>
              <a:off x="2006847" y="2634142"/>
              <a:ext cx="402588" cy="503235"/>
              <a:chOff x="2006847" y="2634141"/>
              <a:chExt cx="402588" cy="503235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1F5E2DDA-4C68-8ACB-5403-924576EE8358}"/>
                  </a:ext>
                </a:extLst>
              </p:cNvPr>
              <p:cNvSpPr/>
              <p:nvPr/>
            </p:nvSpPr>
            <p:spPr>
              <a:xfrm>
                <a:off x="2006847" y="2634141"/>
                <a:ext cx="402588" cy="503235"/>
              </a:xfrm>
              <a:custGeom>
                <a:avLst/>
                <a:gdLst>
                  <a:gd name="connsiteX0" fmla="*/ 377426 w 402588"/>
                  <a:gd name="connsiteY0" fmla="*/ 0 h 503235"/>
                  <a:gd name="connsiteX1" fmla="*/ 25162 w 402588"/>
                  <a:gd name="connsiteY1" fmla="*/ 0 h 503235"/>
                  <a:gd name="connsiteX2" fmla="*/ 0 w 402588"/>
                  <a:gd name="connsiteY2" fmla="*/ 25162 h 503235"/>
                  <a:gd name="connsiteX3" fmla="*/ 0 w 402588"/>
                  <a:gd name="connsiteY3" fmla="*/ 478073 h 503235"/>
                  <a:gd name="connsiteX4" fmla="*/ 25162 w 402588"/>
                  <a:gd name="connsiteY4" fmla="*/ 503235 h 503235"/>
                  <a:gd name="connsiteX5" fmla="*/ 377426 w 402588"/>
                  <a:gd name="connsiteY5" fmla="*/ 503235 h 503235"/>
                  <a:gd name="connsiteX6" fmla="*/ 402588 w 402588"/>
                  <a:gd name="connsiteY6" fmla="*/ 478073 h 503235"/>
                  <a:gd name="connsiteX7" fmla="*/ 402588 w 402588"/>
                  <a:gd name="connsiteY7" fmla="*/ 25162 h 503235"/>
                  <a:gd name="connsiteX8" fmla="*/ 377426 w 402588"/>
                  <a:gd name="connsiteY8" fmla="*/ 0 h 503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588" h="503235">
                    <a:moveTo>
                      <a:pt x="377426" y="0"/>
                    </a:moveTo>
                    <a:lnTo>
                      <a:pt x="25162" y="0"/>
                    </a:lnTo>
                    <a:cubicBezTo>
                      <a:pt x="11265" y="0"/>
                      <a:pt x="0" y="11265"/>
                      <a:pt x="0" y="25162"/>
                    </a:cubicBezTo>
                    <a:lnTo>
                      <a:pt x="0" y="478073"/>
                    </a:lnTo>
                    <a:cubicBezTo>
                      <a:pt x="0" y="491970"/>
                      <a:pt x="11265" y="503235"/>
                      <a:pt x="25162" y="503235"/>
                    </a:cubicBezTo>
                    <a:lnTo>
                      <a:pt x="377426" y="503235"/>
                    </a:lnTo>
                    <a:cubicBezTo>
                      <a:pt x="391323" y="503235"/>
                      <a:pt x="402588" y="491970"/>
                      <a:pt x="402588" y="478073"/>
                    </a:cubicBezTo>
                    <a:lnTo>
                      <a:pt x="402588" y="25162"/>
                    </a:lnTo>
                    <a:cubicBezTo>
                      <a:pt x="402588" y="11265"/>
                      <a:pt x="391323" y="0"/>
                      <a:pt x="377426" y="0"/>
                    </a:cubicBezTo>
                    <a:close/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51AE7905-95CD-3DF6-C69B-D3259B0023F1}"/>
                  </a:ext>
                </a:extLst>
              </p:cNvPr>
              <p:cNvSpPr/>
              <p:nvPr/>
            </p:nvSpPr>
            <p:spPr>
              <a:xfrm>
                <a:off x="2120074" y="2961244"/>
                <a:ext cx="176132" cy="12580"/>
              </a:xfrm>
              <a:custGeom>
                <a:avLst/>
                <a:gdLst>
                  <a:gd name="connsiteX0" fmla="*/ 0 w 176132"/>
                  <a:gd name="connsiteY0" fmla="*/ 0 h 12580"/>
                  <a:gd name="connsiteX1" fmla="*/ 176132 w 176132"/>
                  <a:gd name="connsiteY1" fmla="*/ 0 h 1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132" h="12580">
                    <a:moveTo>
                      <a:pt x="0" y="0"/>
                    </a:moveTo>
                    <a:lnTo>
                      <a:pt x="176132" y="0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6230B24-F50D-F48A-AEB0-32F728CABCD8}"/>
                  </a:ext>
                </a:extLst>
              </p:cNvPr>
              <p:cNvSpPr/>
              <p:nvPr/>
            </p:nvSpPr>
            <p:spPr>
              <a:xfrm>
                <a:off x="2120074" y="3036729"/>
                <a:ext cx="88066" cy="12580"/>
              </a:xfrm>
              <a:custGeom>
                <a:avLst/>
                <a:gdLst>
                  <a:gd name="connsiteX0" fmla="*/ 0 w 88066"/>
                  <a:gd name="connsiteY0" fmla="*/ 0 h 12580"/>
                  <a:gd name="connsiteX1" fmla="*/ 88066 w 88066"/>
                  <a:gd name="connsiteY1" fmla="*/ 0 h 1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066" h="12580">
                    <a:moveTo>
                      <a:pt x="0" y="0"/>
                    </a:moveTo>
                    <a:lnTo>
                      <a:pt x="88066" y="0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7FEC56ED-2A4A-E758-5D52-AA1AC90E3FAC}"/>
                  </a:ext>
                </a:extLst>
              </p:cNvPr>
              <p:cNvSpPr/>
              <p:nvPr/>
            </p:nvSpPr>
            <p:spPr>
              <a:xfrm>
                <a:off x="2132655" y="2747369"/>
                <a:ext cx="150970" cy="100647"/>
              </a:xfrm>
              <a:custGeom>
                <a:avLst/>
                <a:gdLst>
                  <a:gd name="connsiteX0" fmla="*/ 150971 w 150970"/>
                  <a:gd name="connsiteY0" fmla="*/ 0 h 100647"/>
                  <a:gd name="connsiteX1" fmla="*/ 50324 w 150970"/>
                  <a:gd name="connsiteY1" fmla="*/ 100647 h 100647"/>
                  <a:gd name="connsiteX2" fmla="*/ 0 w 150970"/>
                  <a:gd name="connsiteY2" fmla="*/ 50324 h 10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970" h="100647">
                    <a:moveTo>
                      <a:pt x="150971" y="0"/>
                    </a:moveTo>
                    <a:lnTo>
                      <a:pt x="50324" y="100647"/>
                    </a:lnTo>
                    <a:lnTo>
                      <a:pt x="0" y="50324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221AA29-341F-93D8-C3AE-87E682818A51}"/>
              </a:ext>
            </a:extLst>
          </p:cNvPr>
          <p:cNvSpPr txBox="1"/>
          <p:nvPr/>
        </p:nvSpPr>
        <p:spPr>
          <a:xfrm>
            <a:off x="4685384" y="1323804"/>
            <a:ext cx="3068835" cy="461665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讨论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分工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汇总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改进</a:t>
            </a:r>
          </a:p>
        </p:txBody>
      </p:sp>
    </p:spTree>
    <p:extLst>
      <p:ext uri="{BB962C8B-B14F-4D97-AF65-F5344CB8AC3E}">
        <p14:creationId xmlns:p14="http://schemas.microsoft.com/office/powerpoint/2010/main" val="1298743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7915" y="602615"/>
            <a:ext cx="6347460" cy="58356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ER图转换为关系模式的基本规则</a:t>
            </a:r>
          </a:p>
        </p:txBody>
      </p:sp>
      <p:sp>
        <p:nvSpPr>
          <p:cNvPr id="18" name="矩形: 圆角 17"/>
          <p:cNvSpPr/>
          <p:nvPr/>
        </p:nvSpPr>
        <p:spPr>
          <a:xfrm>
            <a:off x="3931285" y="2811045"/>
            <a:ext cx="6816090" cy="5875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9" name="矩形: 圆角 18"/>
          <p:cNvSpPr/>
          <p:nvPr/>
        </p:nvSpPr>
        <p:spPr>
          <a:xfrm flipH="1">
            <a:off x="3791585" y="2719183"/>
            <a:ext cx="6816090" cy="8252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方主键出现在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方成为外键</a:t>
            </a:r>
          </a:p>
        </p:txBody>
      </p:sp>
      <p:sp>
        <p:nvSpPr>
          <p:cNvPr id="28" name="矩形: 圆角 27"/>
          <p:cNvSpPr/>
          <p:nvPr/>
        </p:nvSpPr>
        <p:spPr>
          <a:xfrm>
            <a:off x="3980815" y="3948330"/>
            <a:ext cx="6816090" cy="5875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9" name="矩形: 圆角 28"/>
          <p:cNvSpPr/>
          <p:nvPr/>
        </p:nvSpPr>
        <p:spPr>
          <a:xfrm flipH="1">
            <a:off x="3841114" y="3901231"/>
            <a:ext cx="7078345" cy="73574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任意一方主键出现在另一方中，成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</a:rPr>
              <a:t>为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外键</a:t>
            </a:r>
          </a:p>
        </p:txBody>
      </p:sp>
      <p:sp>
        <p:nvSpPr>
          <p:cNvPr id="38" name="矩形: 圆角 37"/>
          <p:cNvSpPr/>
          <p:nvPr/>
        </p:nvSpPr>
        <p:spPr>
          <a:xfrm>
            <a:off x="3980815" y="5085615"/>
            <a:ext cx="6816090" cy="5875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9" name="矩形: 圆角 38"/>
          <p:cNvSpPr/>
          <p:nvPr/>
        </p:nvSpPr>
        <p:spPr>
          <a:xfrm flipH="1">
            <a:off x="3841115" y="4908770"/>
            <a:ext cx="6816090" cy="9946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联系建为一新关系，其主键由两个父实体的主键复合组成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7915" y="1697355"/>
            <a:ext cx="102781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chemeClr val="accent3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每个实体建一个关系，属性转为关系的属性， 关键属性为主键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98270" y="2689225"/>
            <a:ext cx="1974850" cy="85026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/>
              <a:t>1:n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398270" y="3825875"/>
            <a:ext cx="1974850" cy="85026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/>
              <a:t>1:1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98270" y="4940300"/>
            <a:ext cx="1974850" cy="85026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/>
              <a:t>m:n</a:t>
            </a:r>
          </a:p>
        </p:txBody>
      </p:sp>
      <p:sp>
        <p:nvSpPr>
          <p:cNvPr id="7" name="矩形 6"/>
          <p:cNvSpPr/>
          <p:nvPr/>
        </p:nvSpPr>
        <p:spPr>
          <a:xfrm>
            <a:off x="9091930" y="426720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755172" y="542446"/>
            <a:ext cx="5524500" cy="5835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公司</a:t>
            </a:r>
          </a:p>
        </p:txBody>
      </p:sp>
      <p:sp>
        <p:nvSpPr>
          <p:cNvPr id="7" name="矩形 6"/>
          <p:cNvSpPr/>
          <p:nvPr/>
        </p:nvSpPr>
        <p:spPr>
          <a:xfrm>
            <a:off x="9091930" y="426720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3556000" y="573595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ctr"/>
            <a:r>
              <a:rPr lang="zh-CN" sz="2800" b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公司（</a:t>
            </a:r>
            <a:r>
              <a:rPr lang="zh-CN" sz="2800" b="0" u="sng">
                <a:solidFill>
                  <a:schemeClr val="accent3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微软雅黑" charset="0"/>
                <a:ea typeface="微软雅黑" charset="0"/>
                <a:cs typeface="宋体" charset="0"/>
              </a:rPr>
              <a:t>名称</a:t>
            </a:r>
            <a:r>
              <a:rPr lang="zh-CN" sz="2800" b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，联系方式）</a:t>
            </a:r>
            <a:endParaRPr lang="zh-CN" altLang="en-US" sz="2800" b="0">
              <a:solidFill>
                <a:schemeClr val="accent3">
                  <a:lumMod val="50000"/>
                </a:schemeClr>
              </a:solidFill>
              <a:latin typeface="微软雅黑" charset="0"/>
              <a:ea typeface="微软雅黑" charset="0"/>
              <a:cs typeface="宋体" charset="0"/>
            </a:endParaRPr>
          </a:p>
        </p:txBody>
      </p:sp>
      <p:pic>
        <p:nvPicPr>
          <p:cNvPr id="2" name="图片 1" descr="截屏2023-04-18 21.09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0" y="1121410"/>
            <a:ext cx="9796780" cy="46145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35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旅行社</a:t>
            </a:r>
          </a:p>
        </p:txBody>
      </p:sp>
      <p:sp>
        <p:nvSpPr>
          <p:cNvPr id="7" name="矩形 6"/>
          <p:cNvSpPr/>
          <p:nvPr/>
        </p:nvSpPr>
        <p:spPr>
          <a:xfrm>
            <a:off x="9091930" y="426720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821815" y="5225415"/>
            <a:ext cx="85483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ctr"/>
            <a:r>
              <a:rPr lang="zh-CN" sz="2800" b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旅行社（</a:t>
            </a:r>
            <a:r>
              <a:rPr lang="zh-CN" sz="2800" b="0" u="sng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名称</a:t>
            </a:r>
            <a:r>
              <a:rPr lang="zh-CN" sz="2800" b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，联系方式）</a:t>
            </a:r>
          </a:p>
        </p:txBody>
      </p:sp>
      <p:pic>
        <p:nvPicPr>
          <p:cNvPr id="3" name="图片 2" descr="截屏2023-04-18 21.12.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15" y="1935480"/>
            <a:ext cx="852170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35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订单</a:t>
            </a:r>
          </a:p>
        </p:txBody>
      </p:sp>
      <p:sp>
        <p:nvSpPr>
          <p:cNvPr id="7" name="矩形 6"/>
          <p:cNvSpPr/>
          <p:nvPr/>
        </p:nvSpPr>
        <p:spPr>
          <a:xfrm>
            <a:off x="9091930" y="426720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821815" y="5225415"/>
            <a:ext cx="854837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ctr"/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订单（</a:t>
            </a:r>
            <a:r>
              <a:rPr lang="zh-CN" sz="2800" b="0" u="sng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订单号</a:t>
            </a:r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，乘客号，航班号，舱位号，是否合租，押金，佣金，</a:t>
            </a:r>
            <a:r>
              <a:rPr lang="zh-CN" sz="2800" b="0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公司</a:t>
            </a:r>
            <a:r>
              <a:rPr lang="zh-CN" altLang="en-US" sz="2800" b="0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名称</a:t>
            </a:r>
            <a:r>
              <a:rPr lang="zh-CN" sz="2800" b="0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，旅行社</a:t>
            </a:r>
            <a:r>
              <a:rPr lang="zh-CN" altLang="en-US" sz="2800" b="0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名称</a:t>
            </a:r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）</a:t>
            </a:r>
          </a:p>
        </p:txBody>
      </p:sp>
      <p:pic>
        <p:nvPicPr>
          <p:cNvPr id="4" name="图片 3" descr="截屏2023-04-18 21.16.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2165350"/>
            <a:ext cx="84201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35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船舶</a:t>
            </a:r>
          </a:p>
        </p:txBody>
      </p:sp>
      <p:sp>
        <p:nvSpPr>
          <p:cNvPr id="7" name="矩形 6"/>
          <p:cNvSpPr/>
          <p:nvPr/>
        </p:nvSpPr>
        <p:spPr>
          <a:xfrm>
            <a:off x="9091930" y="426720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821815" y="5979795"/>
            <a:ext cx="85483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ctr"/>
            <a:r>
              <a:rPr lang="zh-CN" sz="2800" b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船舶（</a:t>
            </a:r>
            <a:r>
              <a:rPr lang="zh-CN" sz="2800" b="0" u="sng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名称</a:t>
            </a:r>
            <a:r>
              <a:rPr lang="zh-CN" sz="2800" b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，最大容量，船籍，</a:t>
            </a:r>
            <a:r>
              <a:rPr lang="zh-CN" sz="2800" b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公司名称</a:t>
            </a:r>
            <a:r>
              <a:rPr lang="zh-CN" sz="2800" b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）</a:t>
            </a:r>
          </a:p>
        </p:txBody>
      </p:sp>
      <p:pic>
        <p:nvPicPr>
          <p:cNvPr id="3" name="图片 2" descr="截屏2023-04-16 19.58.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15" y="1186180"/>
            <a:ext cx="8548370" cy="45275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35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航班</a:t>
            </a:r>
          </a:p>
        </p:txBody>
      </p:sp>
      <p:sp>
        <p:nvSpPr>
          <p:cNvPr id="7" name="矩形 6"/>
          <p:cNvSpPr/>
          <p:nvPr/>
        </p:nvSpPr>
        <p:spPr>
          <a:xfrm>
            <a:off x="9091930" y="426720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46125" y="5979795"/>
            <a:ext cx="10700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ctr"/>
            <a:r>
              <a:rPr lang="zh-CN" sz="2800" b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航班（</a:t>
            </a:r>
            <a:r>
              <a:rPr lang="zh-CN" sz="2800" b="0" u="sng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航班号</a:t>
            </a:r>
            <a:r>
              <a:rPr lang="zh-CN" sz="2800" b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，名称，持续天数，</a:t>
            </a:r>
            <a:r>
              <a:rPr lang="zh-CN" sz="2800" b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运营公司</a:t>
            </a:r>
            <a:r>
              <a:rPr lang="zh-CN" sz="2800" b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</a:t>
            </a:r>
            <a:r>
              <a:rPr lang="zh-CN" sz="2800" b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船舶名称</a:t>
            </a:r>
            <a:r>
              <a:rPr lang="zh-CN" sz="2800" b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）</a:t>
            </a:r>
          </a:p>
        </p:txBody>
      </p:sp>
      <p:pic>
        <p:nvPicPr>
          <p:cNvPr id="3" name="图片 2" descr="截屏2023-04-18 21.32.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935" y="1136650"/>
            <a:ext cx="8407400" cy="4737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35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港口、航班途经港口</a:t>
            </a:r>
          </a:p>
        </p:txBody>
      </p:sp>
      <p:sp>
        <p:nvSpPr>
          <p:cNvPr id="7" name="矩形 6"/>
          <p:cNvSpPr/>
          <p:nvPr/>
        </p:nvSpPr>
        <p:spPr>
          <a:xfrm>
            <a:off x="9091930" y="426720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45490" y="4854575"/>
            <a:ext cx="10700385" cy="130888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</a:pPr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港口（</a:t>
            </a:r>
            <a:r>
              <a:rPr lang="zh-CN" sz="2800" b="0" u="sng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港口编号</a:t>
            </a:r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，名称，位置）</a:t>
            </a:r>
          </a:p>
          <a:p>
            <a:pPr marL="0" indent="0" algn="ctr">
              <a:lnSpc>
                <a:spcPct val="150000"/>
              </a:lnSpc>
            </a:pPr>
            <a:r>
              <a:rPr lang="zh-CN" sz="280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  <a:sym typeface="+mn-ea"/>
              </a:rPr>
              <a:t>航班途经港口（</a:t>
            </a:r>
            <a:r>
              <a:rPr lang="zh-CN" sz="2800" u="sng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  <a:sym typeface="+mn-ea"/>
              </a:rPr>
              <a:t>港口编号</a:t>
            </a:r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  <a:sym typeface="+mn-ea"/>
              </a:rPr>
              <a:t>，</a:t>
            </a:r>
            <a:r>
              <a:rPr lang="zh-CN" sz="2800" b="0" u="sng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  <a:sym typeface="+mn-ea"/>
              </a:rPr>
              <a:t>航班号</a:t>
            </a:r>
            <a:r>
              <a:rPr lang="zh-CN" sz="280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  <a:sym typeface="+mn-ea"/>
              </a:rPr>
              <a:t>，时间）</a:t>
            </a:r>
            <a:endParaRPr lang="zh-CN" sz="2800" b="0" dirty="0">
              <a:solidFill>
                <a:schemeClr val="accent3">
                  <a:lumMod val="50000"/>
                </a:schemeClr>
              </a:solidFill>
              <a:latin typeface="微软雅黑" charset="0"/>
              <a:ea typeface="微软雅黑" charset="0"/>
              <a:cs typeface="宋体" charset="0"/>
            </a:endParaRPr>
          </a:p>
        </p:txBody>
      </p:sp>
      <p:pic>
        <p:nvPicPr>
          <p:cNvPr id="2" name="图片 1" descr="截屏2023-04-18 21.27.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65" y="1921510"/>
            <a:ext cx="59182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35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舱位</a:t>
            </a:r>
          </a:p>
        </p:txBody>
      </p:sp>
      <p:sp>
        <p:nvSpPr>
          <p:cNvPr id="7" name="矩形 6"/>
          <p:cNvSpPr/>
          <p:nvPr/>
        </p:nvSpPr>
        <p:spPr>
          <a:xfrm>
            <a:off x="9091930" y="426720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46125" y="5725160"/>
            <a:ext cx="1070038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ctr"/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舱位（</a:t>
            </a:r>
            <a:r>
              <a:rPr lang="zh-CN" sz="2800" b="0" u="sng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舱位号</a:t>
            </a:r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</a:t>
            </a:r>
            <a:r>
              <a:rPr lang="zh-CN" sz="2800" b="0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所属船舶</a:t>
            </a:r>
            <a:r>
              <a:rPr lang="zh-CN" altLang="en-US" sz="2800" b="0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名称</a:t>
            </a:r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，可用性，正常价格，合租价格，</a:t>
            </a:r>
          </a:p>
          <a:p>
            <a:pPr marL="0" indent="0" algn="ctr"/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人数，容量，等级）</a:t>
            </a:r>
          </a:p>
        </p:txBody>
      </p:sp>
      <p:pic>
        <p:nvPicPr>
          <p:cNvPr id="2" name="图片 1" descr="截屏2023-04-18 21.25.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906780"/>
            <a:ext cx="591820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35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乘客</a:t>
            </a:r>
          </a:p>
        </p:txBody>
      </p:sp>
      <p:sp>
        <p:nvSpPr>
          <p:cNvPr id="7" name="矩形 6"/>
          <p:cNvSpPr/>
          <p:nvPr/>
        </p:nvSpPr>
        <p:spPr>
          <a:xfrm>
            <a:off x="9091930" y="426720"/>
            <a:ext cx="2701290" cy="699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46125" y="5615940"/>
            <a:ext cx="1070038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ctr"/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乘客（</a:t>
            </a:r>
            <a:r>
              <a:rPr lang="zh-CN" sz="2800" b="0" u="sng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乘客号</a:t>
            </a:r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，姓名，</a:t>
            </a:r>
            <a:r>
              <a:rPr lang="zh-CN" sz="2800" b="0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旅行社</a:t>
            </a:r>
            <a:r>
              <a:rPr lang="zh-CN" altLang="en-US" sz="2800" b="0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名称</a:t>
            </a:r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，是否合租，押金，</a:t>
            </a:r>
          </a:p>
          <a:p>
            <a:pPr marL="0" indent="0" algn="ctr"/>
            <a:r>
              <a:rPr lang="zh-CN" sz="2800" b="0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航班号</a:t>
            </a:r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，</a:t>
            </a:r>
            <a:r>
              <a:rPr lang="zh-CN" sz="2800" b="0" dirty="0">
                <a:solidFill>
                  <a:schemeClr val="accent4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舱位号</a:t>
            </a:r>
            <a:r>
              <a:rPr lang="zh-CN" sz="2800" b="0" dirty="0">
                <a:solidFill>
                  <a:schemeClr val="accent3">
                    <a:lumMod val="50000"/>
                  </a:schemeClr>
                </a:solidFill>
                <a:latin typeface="微软雅黑" charset="0"/>
                <a:ea typeface="微软雅黑" charset="0"/>
                <a:cs typeface="宋体" charset="0"/>
              </a:rPr>
              <a:t>）</a:t>
            </a:r>
          </a:p>
        </p:txBody>
      </p:sp>
      <p:pic>
        <p:nvPicPr>
          <p:cNvPr id="3" name="图片 2" descr="截屏2023-04-18 21.23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35" y="1094740"/>
            <a:ext cx="858520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文本框 166">
            <a:extLst>
              <a:ext uri="{FF2B5EF4-FFF2-40B4-BE49-F238E27FC236}">
                <a16:creationId xmlns:a16="http://schemas.microsoft.com/office/drawing/2014/main" id="{1B5CD312-15E5-1986-006E-71F6D0EABC7B}"/>
              </a:ext>
            </a:extLst>
          </p:cNvPr>
          <p:cNvSpPr txBox="1"/>
          <p:nvPr/>
        </p:nvSpPr>
        <p:spPr>
          <a:xfrm>
            <a:off x="3570514" y="2828835"/>
            <a:ext cx="50509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dirty="0">
                <a:gradFill flip="none" rotWithShape="1">
                  <a:gsLst>
                    <a:gs pos="73000">
                      <a:schemeClr val="accent3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感谢聆听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3000">
                    <a:schemeClr val="accent3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62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空心弧 7" hidden="1">
            <a:extLst>
              <a:ext uri="{FF2B5EF4-FFF2-40B4-BE49-F238E27FC236}">
                <a16:creationId xmlns:a16="http://schemas.microsoft.com/office/drawing/2014/main" id="{75485C95-CBA6-EBC1-579C-A04D82F84AAC}"/>
              </a:ext>
            </a:extLst>
          </p:cNvPr>
          <p:cNvSpPr/>
          <p:nvPr/>
        </p:nvSpPr>
        <p:spPr>
          <a:xfrm>
            <a:off x="3543300" y="2184400"/>
            <a:ext cx="2311400" cy="2311400"/>
          </a:xfrm>
          <a:prstGeom prst="blockArc">
            <a:avLst>
              <a:gd name="adj1" fmla="val 10938326"/>
              <a:gd name="adj2" fmla="val 6156498"/>
              <a:gd name="adj3" fmla="val 28604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6" name="椭圆 5" hidden="1">
            <a:extLst>
              <a:ext uri="{FF2B5EF4-FFF2-40B4-BE49-F238E27FC236}">
                <a16:creationId xmlns:a16="http://schemas.microsoft.com/office/drawing/2014/main" id="{0D61E743-04B1-B4C4-906D-C4DD5539E32A}"/>
              </a:ext>
            </a:extLst>
          </p:cNvPr>
          <p:cNvSpPr/>
          <p:nvPr/>
        </p:nvSpPr>
        <p:spPr>
          <a:xfrm>
            <a:off x="-2768600" y="787400"/>
            <a:ext cx="5105400" cy="510540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alpha val="11000"/>
                </a:schemeClr>
              </a:gs>
              <a:gs pos="5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" name="矩形: 圆角 3" hidden="1">
            <a:extLst>
              <a:ext uri="{FF2B5EF4-FFF2-40B4-BE49-F238E27FC236}">
                <a16:creationId xmlns:a16="http://schemas.microsoft.com/office/drawing/2014/main" id="{788D1C4E-412B-3068-5EF3-A3F2005C534F}"/>
              </a:ext>
            </a:extLst>
          </p:cNvPr>
          <p:cNvSpPr/>
          <p:nvPr/>
        </p:nvSpPr>
        <p:spPr>
          <a:xfrm>
            <a:off x="-215900" y="4216400"/>
            <a:ext cx="5334000" cy="558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11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9" name="矩形: 圆角 8" hidden="1">
            <a:extLst>
              <a:ext uri="{FF2B5EF4-FFF2-40B4-BE49-F238E27FC236}">
                <a16:creationId xmlns:a16="http://schemas.microsoft.com/office/drawing/2014/main" id="{1A9600CA-57F9-CD09-9CD8-1C706C944761}"/>
              </a:ext>
            </a:extLst>
          </p:cNvPr>
          <p:cNvSpPr/>
          <p:nvPr/>
        </p:nvSpPr>
        <p:spPr>
          <a:xfrm>
            <a:off x="-482600" y="4541036"/>
            <a:ext cx="4470400" cy="468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11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E53CB1-7A55-0D79-B618-AB6164C76B00}"/>
              </a:ext>
            </a:extLst>
          </p:cNvPr>
          <p:cNvSpPr txBox="1"/>
          <p:nvPr/>
        </p:nvSpPr>
        <p:spPr>
          <a:xfrm>
            <a:off x="1524000" y="2828836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76000">
                      <a:schemeClr val="accent3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目录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B7DF82-5BC3-62DC-7C18-CEFA36162A53}"/>
              </a:ext>
            </a:extLst>
          </p:cNvPr>
          <p:cNvSpPr txBox="1"/>
          <p:nvPr/>
        </p:nvSpPr>
        <p:spPr>
          <a:xfrm>
            <a:off x="6845245" y="1803346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76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>
                <a:gsLst>
                  <a:gs pos="76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7C9A535-4A7E-D3ED-F08E-38DAA650FA04}"/>
              </a:ext>
            </a:extLst>
          </p:cNvPr>
          <p:cNvSpPr txBox="1"/>
          <p:nvPr/>
        </p:nvSpPr>
        <p:spPr>
          <a:xfrm>
            <a:off x="7797745" y="1834124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rPr>
              <a:t>需求分析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D827299-6475-92CD-3A83-30C38BF48199}"/>
              </a:ext>
            </a:extLst>
          </p:cNvPr>
          <p:cNvCxnSpPr>
            <a:cxnSpLocks/>
          </p:cNvCxnSpPr>
          <p:nvPr/>
        </p:nvCxnSpPr>
        <p:spPr>
          <a:xfrm>
            <a:off x="7667103" y="1959824"/>
            <a:ext cx="0" cy="333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E73B051-AD1C-7168-CAC4-DF1F6E0893A1}"/>
              </a:ext>
            </a:extLst>
          </p:cNvPr>
          <p:cNvSpPr txBox="1"/>
          <p:nvPr/>
        </p:nvSpPr>
        <p:spPr>
          <a:xfrm>
            <a:off x="6845245" y="2671672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76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02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>
                <a:gsLst>
                  <a:gs pos="76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061740F-3BAB-6C9C-DE6A-F0F73FAEBB64}"/>
              </a:ext>
            </a:extLst>
          </p:cNvPr>
          <p:cNvSpPr txBox="1"/>
          <p:nvPr/>
        </p:nvSpPr>
        <p:spPr>
          <a:xfrm>
            <a:off x="7797745" y="2702450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rPr>
              <a:t>数据流图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2E84681-8617-B0F0-2E87-49EC2E00C284}"/>
              </a:ext>
            </a:extLst>
          </p:cNvPr>
          <p:cNvCxnSpPr>
            <a:cxnSpLocks/>
          </p:cNvCxnSpPr>
          <p:nvPr/>
        </p:nvCxnSpPr>
        <p:spPr>
          <a:xfrm>
            <a:off x="7667103" y="2828150"/>
            <a:ext cx="0" cy="333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3E6C947-1A74-98CF-1307-F7E16B7200E2}"/>
              </a:ext>
            </a:extLst>
          </p:cNvPr>
          <p:cNvSpPr txBox="1"/>
          <p:nvPr/>
        </p:nvSpPr>
        <p:spPr>
          <a:xfrm>
            <a:off x="6845245" y="3539998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76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03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>
                <a:gsLst>
                  <a:gs pos="76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8F117D7-DD75-CAE4-E341-459255715AC9}"/>
              </a:ext>
            </a:extLst>
          </p:cNvPr>
          <p:cNvSpPr txBox="1"/>
          <p:nvPr/>
        </p:nvSpPr>
        <p:spPr>
          <a:xfrm>
            <a:off x="7797745" y="3570776"/>
            <a:ext cx="2089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rPr>
              <a:t>E-R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rPr>
              <a:t>图实现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AFBBB81-865A-29EE-9446-A5B87A836102}"/>
              </a:ext>
            </a:extLst>
          </p:cNvPr>
          <p:cNvCxnSpPr>
            <a:cxnSpLocks/>
          </p:cNvCxnSpPr>
          <p:nvPr/>
        </p:nvCxnSpPr>
        <p:spPr>
          <a:xfrm>
            <a:off x="7667103" y="3696476"/>
            <a:ext cx="0" cy="333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9BBC868-9218-7BCE-2A17-4F0FB17992DD}"/>
              </a:ext>
            </a:extLst>
          </p:cNvPr>
          <p:cNvSpPr txBox="1"/>
          <p:nvPr/>
        </p:nvSpPr>
        <p:spPr>
          <a:xfrm>
            <a:off x="6845245" y="4408324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76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04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>
                <a:gsLst>
                  <a:gs pos="76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46530C9-4D4F-46D0-80B1-66E2E2D42276}"/>
              </a:ext>
            </a:extLst>
          </p:cNvPr>
          <p:cNvSpPr txBox="1"/>
          <p:nvPr/>
        </p:nvSpPr>
        <p:spPr>
          <a:xfrm>
            <a:off x="7797745" y="4439102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rPr>
              <a:t>关系模型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3126067-BF24-6139-39A7-AC413D2206FE}"/>
              </a:ext>
            </a:extLst>
          </p:cNvPr>
          <p:cNvCxnSpPr>
            <a:cxnSpLocks/>
          </p:cNvCxnSpPr>
          <p:nvPr/>
        </p:nvCxnSpPr>
        <p:spPr>
          <a:xfrm>
            <a:off x="7667103" y="4564802"/>
            <a:ext cx="0" cy="333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56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5032248" y="1999734"/>
            <a:ext cx="212750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01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gradFill>
                <a:gsLst>
                  <a:gs pos="92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4329315" y="4303914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需求分析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27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需求分析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D2AD377-371E-ABFC-566D-9FFFAB108627}"/>
              </a:ext>
            </a:extLst>
          </p:cNvPr>
          <p:cNvSpPr/>
          <p:nvPr/>
        </p:nvSpPr>
        <p:spPr>
          <a:xfrm>
            <a:off x="1219139" y="1902589"/>
            <a:ext cx="3222400" cy="546666"/>
          </a:xfrm>
          <a:prstGeom prst="roundRect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A10F8B-068E-DEC4-B723-B5530E940B18}"/>
              </a:ext>
            </a:extLst>
          </p:cNvPr>
          <p:cNvSpPr txBox="1"/>
          <p:nvPr/>
        </p:nvSpPr>
        <p:spPr>
          <a:xfrm>
            <a:off x="1630108" y="1991256"/>
            <a:ext cx="24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1.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船舶信息管理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75E60F7-CC1A-1809-2F44-A0A98B1C200F}"/>
              </a:ext>
            </a:extLst>
          </p:cNvPr>
          <p:cNvSpPr/>
          <p:nvPr/>
        </p:nvSpPr>
        <p:spPr>
          <a:xfrm>
            <a:off x="1219139" y="5333687"/>
            <a:ext cx="3222400" cy="546666"/>
          </a:xfrm>
          <a:prstGeom prst="roundRect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37F9FB-36F2-02D3-1471-09E7C6AF7B20}"/>
              </a:ext>
            </a:extLst>
          </p:cNvPr>
          <p:cNvSpPr txBox="1"/>
          <p:nvPr/>
        </p:nvSpPr>
        <p:spPr>
          <a:xfrm>
            <a:off x="1630108" y="5422354"/>
            <a:ext cx="24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3.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港口信息管理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AC70D62-9611-638D-2E01-6D8A0E6CA226}"/>
              </a:ext>
            </a:extLst>
          </p:cNvPr>
          <p:cNvSpPr/>
          <p:nvPr/>
        </p:nvSpPr>
        <p:spPr>
          <a:xfrm>
            <a:off x="1219139" y="3618138"/>
            <a:ext cx="3222400" cy="546666"/>
          </a:xfrm>
          <a:prstGeom prst="roundRect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65A169E-07BC-ECB5-57AF-548AE725E7F2}"/>
              </a:ext>
            </a:extLst>
          </p:cNvPr>
          <p:cNvSpPr txBox="1"/>
          <p:nvPr/>
        </p:nvSpPr>
        <p:spPr>
          <a:xfrm>
            <a:off x="1630108" y="3706805"/>
            <a:ext cx="24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2.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航线管理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474D1F-FA66-B9AA-4221-09844F34E95F}"/>
              </a:ext>
            </a:extLst>
          </p:cNvPr>
          <p:cNvSpPr txBox="1"/>
          <p:nvPr/>
        </p:nvSpPr>
        <p:spPr>
          <a:xfrm>
            <a:off x="5737860" y="1714257"/>
            <a:ext cx="5667102" cy="9233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需要记录每艘船舶的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名称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最大容量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船籍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等信息。包括现有的两艘船以及即将到来的新船。这些信息可以用于管理船舶的可用性、舱位分配和航线安排。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BF12BB-49FE-58EA-7950-1F4FA7AFB07B}"/>
              </a:ext>
            </a:extLst>
          </p:cNvPr>
          <p:cNvSpPr txBox="1"/>
          <p:nvPr/>
        </p:nvSpPr>
        <p:spPr>
          <a:xfrm>
            <a:off x="5737860" y="3474139"/>
            <a:ext cx="5562600" cy="9233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需要记录每条航线的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航线号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名称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路线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持续天数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。不同航线可能有不同的停靠点和船舶分配规则，因此需要对航线信息进行管理和更新。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81CC93-3B02-58B3-3851-E3DADDF2800D}"/>
              </a:ext>
            </a:extLst>
          </p:cNvPr>
          <p:cNvSpPr txBox="1"/>
          <p:nvPr/>
        </p:nvSpPr>
        <p:spPr>
          <a:xfrm>
            <a:off x="5737860" y="5234022"/>
            <a:ext cx="5667102" cy="64633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需要记录每个港口的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名称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位置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。这些信息可以用于计算航线的持续天数和船舶在港口的停靠日期。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794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需求分析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1D4E203-F6EF-7C62-4A9B-2EAC76D86A1D}"/>
              </a:ext>
            </a:extLst>
          </p:cNvPr>
          <p:cNvSpPr/>
          <p:nvPr/>
        </p:nvSpPr>
        <p:spPr>
          <a:xfrm>
            <a:off x="1289794" y="3429000"/>
            <a:ext cx="3222400" cy="546666"/>
          </a:xfrm>
          <a:prstGeom prst="roundRect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5059EF-E9B7-4032-1A38-88F01B7FED29}"/>
              </a:ext>
            </a:extLst>
          </p:cNvPr>
          <p:cNvSpPr txBox="1"/>
          <p:nvPr/>
        </p:nvSpPr>
        <p:spPr>
          <a:xfrm>
            <a:off x="1700763" y="3517667"/>
            <a:ext cx="24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5.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舱位信息管理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B2F3F0E-2E05-A56A-289E-44F4918054EB}"/>
              </a:ext>
            </a:extLst>
          </p:cNvPr>
          <p:cNvSpPr/>
          <p:nvPr/>
        </p:nvSpPr>
        <p:spPr>
          <a:xfrm>
            <a:off x="1289794" y="1854702"/>
            <a:ext cx="3222400" cy="546666"/>
          </a:xfrm>
          <a:prstGeom prst="roundRect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F8BAC4C-D802-F581-5A81-1FC7BD42E21F}"/>
              </a:ext>
            </a:extLst>
          </p:cNvPr>
          <p:cNvSpPr txBox="1"/>
          <p:nvPr/>
        </p:nvSpPr>
        <p:spPr>
          <a:xfrm>
            <a:off x="1700763" y="1943369"/>
            <a:ext cx="24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4.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乘客信息管理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8256713B-4D11-4691-420A-4F31F21A7044}"/>
              </a:ext>
            </a:extLst>
          </p:cNvPr>
          <p:cNvSpPr/>
          <p:nvPr/>
        </p:nvSpPr>
        <p:spPr>
          <a:xfrm>
            <a:off x="1289794" y="4932703"/>
            <a:ext cx="3222400" cy="546666"/>
          </a:xfrm>
          <a:prstGeom prst="roundRect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18A9A2C-A7DB-0E83-E561-41373989EF1B}"/>
              </a:ext>
            </a:extLst>
          </p:cNvPr>
          <p:cNvSpPr txBox="1"/>
          <p:nvPr/>
        </p:nvSpPr>
        <p:spPr>
          <a:xfrm>
            <a:off x="1700763" y="5021370"/>
            <a:ext cx="24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6.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旅行社信息管理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34045B-2FDA-C79F-D9F2-8822DC463844}"/>
              </a:ext>
            </a:extLst>
          </p:cNvPr>
          <p:cNvSpPr txBox="1"/>
          <p:nvPr/>
        </p:nvSpPr>
        <p:spPr>
          <a:xfrm>
            <a:off x="5920740" y="1666370"/>
            <a:ext cx="5669280" cy="9233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需要记录乘客的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乘客号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姓名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。乘客可以选择不同的航线、舱房等级和人数，需要对乘客信息进行记录和管理，包括预订状态和支付信息。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C7ED29-D3D3-C524-A4FA-AF4517F94495}"/>
              </a:ext>
            </a:extLst>
          </p:cNvPr>
          <p:cNvSpPr txBox="1"/>
          <p:nvPr/>
        </p:nvSpPr>
        <p:spPr>
          <a:xfrm>
            <a:off x="5920740" y="3102168"/>
            <a:ext cx="5669280" cy="12003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需要记录舱房的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舱位号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可用性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是否合租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正常价格、合租价格、容量、等级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。舱房可以根据乘客选择的航线和舱房等级进行分配，一旦被预订，需要从可用舱房列表中移除，并记录共享情况和价格。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8A17D2-5B9C-BF93-DD37-11664A809C6F}"/>
              </a:ext>
            </a:extLst>
          </p:cNvPr>
          <p:cNvSpPr txBox="1"/>
          <p:nvPr/>
        </p:nvSpPr>
        <p:spPr>
          <a:xfrm>
            <a:off x="5920740" y="4744371"/>
            <a:ext cx="5669280" cy="9233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需要记录旅行代理商的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名称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联系方式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。旅行社可以为乘客预订航线并从公司方获取佣金，需要对旅行社信息进行记录和管理。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36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5032247" y="1999734"/>
            <a:ext cx="21275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02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2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4329315" y="4303914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rPr>
              <a:t>数据流图</a:t>
            </a:r>
          </a:p>
        </p:txBody>
      </p:sp>
    </p:spTree>
    <p:extLst>
      <p:ext uri="{BB962C8B-B14F-4D97-AF65-F5344CB8AC3E}">
        <p14:creationId xmlns:p14="http://schemas.microsoft.com/office/powerpoint/2010/main" val="300180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数据流图四大元素</a:t>
            </a:r>
            <a:r>
              <a:rPr lang="en-US" altLang="zh-CN" dirty="0"/>
              <a:t>/</a:t>
            </a:r>
            <a:r>
              <a:rPr lang="zh-CN" altLang="en-US" dirty="0"/>
              <a:t>目录结构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6002FC6-9BBF-107A-902A-5250AA169456}"/>
              </a:ext>
            </a:extLst>
          </p:cNvPr>
          <p:cNvSpPr/>
          <p:nvPr/>
        </p:nvSpPr>
        <p:spPr>
          <a:xfrm>
            <a:off x="1441426" y="2346264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3600CD7-9C20-0D5A-6F34-C718ADEF54B6}"/>
              </a:ext>
            </a:extLst>
          </p:cNvPr>
          <p:cNvSpPr/>
          <p:nvPr/>
        </p:nvSpPr>
        <p:spPr>
          <a:xfrm flipH="1">
            <a:off x="1301518" y="2372977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8BF676-BE6E-4167-98A7-F07736AB2151}"/>
              </a:ext>
            </a:extLst>
          </p:cNvPr>
          <p:cNvSpPr txBox="1"/>
          <p:nvPr/>
        </p:nvSpPr>
        <p:spPr>
          <a:xfrm>
            <a:off x="1276748" y="2072081"/>
            <a:ext cx="1820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思源黑体 CN Normal"/>
                <a:ea typeface="思源黑体 CN Normal"/>
              </a:rPr>
              <a:t>外部实体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D6B2109-CD7A-3EC4-D4B4-B4BDA1DB28BE}"/>
              </a:ext>
            </a:extLst>
          </p:cNvPr>
          <p:cNvSpPr/>
          <p:nvPr/>
        </p:nvSpPr>
        <p:spPr>
          <a:xfrm>
            <a:off x="1416656" y="3300841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B42838A-023D-7B28-B2A2-4DD48D86CB0B}"/>
              </a:ext>
            </a:extLst>
          </p:cNvPr>
          <p:cNvSpPr/>
          <p:nvPr/>
        </p:nvSpPr>
        <p:spPr>
          <a:xfrm flipH="1">
            <a:off x="1276748" y="3327554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50A1909-7647-60A5-34EF-434EF0F7773B}"/>
              </a:ext>
            </a:extLst>
          </p:cNvPr>
          <p:cNvSpPr txBox="1"/>
          <p:nvPr/>
        </p:nvSpPr>
        <p:spPr>
          <a:xfrm>
            <a:off x="1276748" y="3070008"/>
            <a:ext cx="1820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思源黑体 CN Normal"/>
                <a:ea typeface="思源黑体 CN Normal"/>
              </a:rPr>
              <a:t>加工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FB849CD-545E-DC4C-C02F-DBFC3EF1E44B}"/>
              </a:ext>
            </a:extLst>
          </p:cNvPr>
          <p:cNvSpPr/>
          <p:nvPr/>
        </p:nvSpPr>
        <p:spPr>
          <a:xfrm>
            <a:off x="1466196" y="4342118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2C8D319-A4A5-50D7-B3E9-1E7E08ABBFF2}"/>
              </a:ext>
            </a:extLst>
          </p:cNvPr>
          <p:cNvSpPr/>
          <p:nvPr/>
        </p:nvSpPr>
        <p:spPr>
          <a:xfrm flipH="1">
            <a:off x="1326288" y="4368831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1C9C5F-311C-04DE-8A1A-57B634AF35DF}"/>
              </a:ext>
            </a:extLst>
          </p:cNvPr>
          <p:cNvSpPr txBox="1"/>
          <p:nvPr/>
        </p:nvSpPr>
        <p:spPr>
          <a:xfrm>
            <a:off x="1301518" y="4067935"/>
            <a:ext cx="1820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思源黑体 CN Normal"/>
                <a:ea typeface="思源黑体 CN Normal"/>
              </a:rPr>
              <a:t>数据流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DF468E-F110-833D-6749-8FC7DD6F0938}"/>
              </a:ext>
            </a:extLst>
          </p:cNvPr>
          <p:cNvSpPr/>
          <p:nvPr/>
        </p:nvSpPr>
        <p:spPr>
          <a:xfrm>
            <a:off x="1441426" y="5529033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9D3BF04-551F-F578-6A7A-3CA3A89194B6}"/>
              </a:ext>
            </a:extLst>
          </p:cNvPr>
          <p:cNvSpPr/>
          <p:nvPr/>
        </p:nvSpPr>
        <p:spPr>
          <a:xfrm flipH="1">
            <a:off x="1301518" y="5555746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7849A5-CD8C-148F-5B08-D2E387132EEF}"/>
              </a:ext>
            </a:extLst>
          </p:cNvPr>
          <p:cNvSpPr txBox="1"/>
          <p:nvPr/>
        </p:nvSpPr>
        <p:spPr>
          <a:xfrm>
            <a:off x="1276748" y="5254850"/>
            <a:ext cx="1820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数据存储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C0D5EF6-6008-DC2F-D455-487CBEB65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89" y="1525793"/>
            <a:ext cx="4788666" cy="45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8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顶层设计思路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7575F2D-46FF-13B0-7CEF-2EBE492E38D9}"/>
              </a:ext>
            </a:extLst>
          </p:cNvPr>
          <p:cNvSpPr/>
          <p:nvPr/>
        </p:nvSpPr>
        <p:spPr>
          <a:xfrm>
            <a:off x="1098072" y="2487288"/>
            <a:ext cx="9789229" cy="3993971"/>
          </a:xfrm>
          <a:prstGeom prst="roundRect">
            <a:avLst>
              <a:gd name="adj" fmla="val 10272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C50726D-1659-E240-FF18-314A2E9C03ED}"/>
              </a:ext>
            </a:extLst>
          </p:cNvPr>
          <p:cNvGrpSpPr/>
          <p:nvPr/>
        </p:nvGrpSpPr>
        <p:grpSpPr>
          <a:xfrm>
            <a:off x="1424720" y="2855340"/>
            <a:ext cx="478100" cy="519351"/>
            <a:chOff x="2118323" y="2718981"/>
            <a:chExt cx="858240" cy="932290"/>
          </a:xfrm>
        </p:grpSpPr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D631F72F-51A6-CC63-4515-F260DB3F9C73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4" name="空心弧 13">
              <a:extLst>
                <a:ext uri="{FF2B5EF4-FFF2-40B4-BE49-F238E27FC236}">
                  <a16:creationId xmlns:a16="http://schemas.microsoft.com/office/drawing/2014/main" id="{AE640685-5EFC-B191-C74C-B46A042B5EEA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A1B951E-C485-BCAA-BE89-81EC421E19A1}"/>
                </a:ext>
              </a:extLst>
            </p:cNvPr>
            <p:cNvSpPr/>
            <p:nvPr/>
          </p:nvSpPr>
          <p:spPr>
            <a:xfrm>
              <a:off x="2204544" y="2718981"/>
              <a:ext cx="685800" cy="9322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719A72BA-2D74-802F-1E97-72354AE8A2F2}"/>
              </a:ext>
            </a:extLst>
          </p:cNvPr>
          <p:cNvSpPr/>
          <p:nvPr/>
        </p:nvSpPr>
        <p:spPr>
          <a:xfrm>
            <a:off x="1380947" y="2842692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C2606B0-3AC3-7C86-72A7-FBEFC9CE1841}"/>
              </a:ext>
            </a:extLst>
          </p:cNvPr>
          <p:cNvCxnSpPr>
            <a:cxnSpLocks/>
          </p:cNvCxnSpPr>
          <p:nvPr/>
        </p:nvCxnSpPr>
        <p:spPr>
          <a:xfrm flipV="1">
            <a:off x="2428379" y="3561027"/>
            <a:ext cx="7722487" cy="16881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5857847-9893-364A-8FBA-A9F59AE440A1}"/>
              </a:ext>
            </a:extLst>
          </p:cNvPr>
          <p:cNvSpPr txBox="1"/>
          <p:nvPr/>
        </p:nvSpPr>
        <p:spPr>
          <a:xfrm>
            <a:off x="2173151" y="2791559"/>
            <a:ext cx="8396285" cy="106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乘客会得到系统提供的航线手册，以此来了解航线信息。旅行社主要进行宣传</a:t>
            </a:r>
            <a:r>
              <a:rPr lang="zh-CN" altLang="en-US" sz="1800" dirty="0">
                <a:effectLst/>
                <a:latin typeface="+mn-ea"/>
                <a:cs typeface="Times New Roman" panose="02020603050405020304" pitchFamily="18" charset="0"/>
              </a:rPr>
              <a:t>和代理</a:t>
            </a:r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工作，也会得到系统提供的航线手册来</a:t>
            </a:r>
            <a:r>
              <a:rPr lang="zh-CN" altLang="en-US" sz="1800" dirty="0">
                <a:effectLst/>
                <a:latin typeface="+mn-ea"/>
                <a:cs typeface="Times New Roman" panose="02020603050405020304" pitchFamily="18" charset="0"/>
              </a:rPr>
              <a:t>为</a:t>
            </a:r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乘客提供较好的出行推荐</a:t>
            </a:r>
            <a:r>
              <a:rPr lang="zh-CN" altLang="en-US" sz="1800" dirty="0">
                <a:effectLst/>
                <a:latin typeface="+mn-ea"/>
                <a:cs typeface="Times New Roman" panose="02020603050405020304" pitchFamily="18" charset="0"/>
              </a:rPr>
              <a:t>等。</a:t>
            </a:r>
            <a:endParaRPr lang="zh-CN" altLang="zh-CN" sz="18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阿里巴巴普惠体 L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4627A53-EC6E-664F-00D8-6398AD06AC49}"/>
              </a:ext>
            </a:extLst>
          </p:cNvPr>
          <p:cNvSpPr/>
          <p:nvPr/>
        </p:nvSpPr>
        <p:spPr>
          <a:xfrm>
            <a:off x="1380947" y="3889468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23A1EF4-E345-19F2-277F-82228498E4E3}"/>
              </a:ext>
            </a:extLst>
          </p:cNvPr>
          <p:cNvCxnSpPr>
            <a:cxnSpLocks/>
          </p:cNvCxnSpPr>
          <p:nvPr/>
        </p:nvCxnSpPr>
        <p:spPr>
          <a:xfrm flipV="1">
            <a:off x="2414587" y="4645954"/>
            <a:ext cx="7736279" cy="1828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D913B7F-266F-0598-D0EF-DCBA93D7F0BF}"/>
              </a:ext>
            </a:extLst>
          </p:cNvPr>
          <p:cNvGrpSpPr/>
          <p:nvPr/>
        </p:nvGrpSpPr>
        <p:grpSpPr>
          <a:xfrm>
            <a:off x="1424720" y="4818736"/>
            <a:ext cx="478100" cy="519351"/>
            <a:chOff x="2118323" y="2718981"/>
            <a:chExt cx="858240" cy="932290"/>
          </a:xfrm>
        </p:grpSpPr>
        <p:sp>
          <p:nvSpPr>
            <p:cNvPr id="45" name="空心弧 44">
              <a:extLst>
                <a:ext uri="{FF2B5EF4-FFF2-40B4-BE49-F238E27FC236}">
                  <a16:creationId xmlns:a16="http://schemas.microsoft.com/office/drawing/2014/main" id="{E3065A19-8D18-F37D-812F-0AD62E7AA277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" name="空心弧 45">
              <a:extLst>
                <a:ext uri="{FF2B5EF4-FFF2-40B4-BE49-F238E27FC236}">
                  <a16:creationId xmlns:a16="http://schemas.microsoft.com/office/drawing/2014/main" id="{BF704C26-5B8D-5749-672A-B9AF399114ED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9F037E5-074A-BC48-CF61-A01601A4F5A6}"/>
                </a:ext>
              </a:extLst>
            </p:cNvPr>
            <p:cNvSpPr/>
            <p:nvPr/>
          </p:nvSpPr>
          <p:spPr>
            <a:xfrm>
              <a:off x="2204544" y="2718981"/>
              <a:ext cx="685800" cy="9322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44" name="椭圆 43">
            <a:extLst>
              <a:ext uri="{FF2B5EF4-FFF2-40B4-BE49-F238E27FC236}">
                <a16:creationId xmlns:a16="http://schemas.microsoft.com/office/drawing/2014/main" id="{E685F10B-A62D-3891-F461-9B00B14FBF4C}"/>
              </a:ext>
            </a:extLst>
          </p:cNvPr>
          <p:cNvSpPr/>
          <p:nvPr/>
        </p:nvSpPr>
        <p:spPr>
          <a:xfrm>
            <a:off x="1380947" y="4795589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CD45E0-ACDF-6DEE-688A-BFA52A44F9C3}"/>
              </a:ext>
            </a:extLst>
          </p:cNvPr>
          <p:cNvSpPr txBox="1"/>
          <p:nvPr/>
        </p:nvSpPr>
        <p:spPr>
          <a:xfrm>
            <a:off x="2173151" y="4875889"/>
            <a:ext cx="8757923" cy="40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旅行社得到乘客的预订</a:t>
            </a:r>
            <a:r>
              <a:rPr lang="zh-CN" altLang="en-US" sz="1800" dirty="0">
                <a:effectLst/>
                <a:latin typeface="+mn-ea"/>
                <a:cs typeface="Times New Roman" panose="02020603050405020304" pitchFamily="18" charset="0"/>
              </a:rPr>
              <a:t>意向</a:t>
            </a:r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并生成订单提交</a:t>
            </a:r>
            <a:r>
              <a:rPr lang="zh-CN" altLang="en-US" sz="1800" dirty="0">
                <a:effectLst/>
                <a:latin typeface="+mn-ea"/>
                <a:cs typeface="Times New Roman" panose="02020603050405020304" pitchFamily="18" charset="0"/>
              </a:rPr>
              <a:t>至</a:t>
            </a:r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系统，订单生成后</a:t>
            </a:r>
            <a:r>
              <a:rPr lang="zh-CN" altLang="en-US" sz="1800" dirty="0">
                <a:effectLst/>
                <a:latin typeface="+mn-ea"/>
                <a:cs typeface="Times New Roman" panose="02020603050405020304" pitchFamily="18" charset="0"/>
              </a:rPr>
              <a:t>可</a:t>
            </a:r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得到公司的佣金。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阿里巴巴普惠体 L" panose="00020600040101010101" pitchFamily="18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6527862-8279-392D-1083-14D58B694352}"/>
              </a:ext>
            </a:extLst>
          </p:cNvPr>
          <p:cNvCxnSpPr>
            <a:cxnSpLocks/>
          </p:cNvCxnSpPr>
          <p:nvPr/>
        </p:nvCxnSpPr>
        <p:spPr>
          <a:xfrm>
            <a:off x="2311273" y="5317462"/>
            <a:ext cx="7839593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6978EF8-64FB-4593-132F-8E79B1905E02}"/>
              </a:ext>
            </a:extLst>
          </p:cNvPr>
          <p:cNvSpPr/>
          <p:nvPr/>
        </p:nvSpPr>
        <p:spPr>
          <a:xfrm>
            <a:off x="8993273" y="6315887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C693E7-C84C-CC74-16FF-15C0753F6742}"/>
              </a:ext>
            </a:extLst>
          </p:cNvPr>
          <p:cNvSpPr/>
          <p:nvPr/>
        </p:nvSpPr>
        <p:spPr>
          <a:xfrm flipH="1">
            <a:off x="1311489" y="6330964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8FD49B4-0713-A69D-EDD5-8C4B17049FF1}"/>
              </a:ext>
            </a:extLst>
          </p:cNvPr>
          <p:cNvSpPr txBox="1"/>
          <p:nvPr/>
        </p:nvSpPr>
        <p:spPr>
          <a:xfrm>
            <a:off x="1098072" y="1520786"/>
            <a:ext cx="9600408" cy="805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根据需求分析，顶层我们可以得到三大外部实体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u="sng" dirty="0">
                <a:effectLst/>
                <a:latin typeface="+mn-ea"/>
                <a:cs typeface="Times New Roman" panose="02020603050405020304" pitchFamily="18" charset="0"/>
              </a:rPr>
              <a:t>乘客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u="sng" dirty="0">
                <a:latin typeface="+mn-ea"/>
                <a:cs typeface="Times New Roman" panose="02020603050405020304" pitchFamily="18" charset="0"/>
              </a:rPr>
              <a:t>游轮</a:t>
            </a:r>
            <a:r>
              <a:rPr lang="zh-CN" altLang="zh-CN" sz="2000" u="sng" dirty="0">
                <a:effectLst/>
                <a:latin typeface="+mn-ea"/>
                <a:cs typeface="Times New Roman" panose="02020603050405020304" pitchFamily="18" charset="0"/>
              </a:rPr>
              <a:t>公司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u="sng" dirty="0">
                <a:effectLst/>
                <a:latin typeface="+mn-ea"/>
                <a:cs typeface="Times New Roman" panose="02020603050405020304" pitchFamily="18" charset="0"/>
              </a:rPr>
              <a:t>旅行社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；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以及一个整体的加工：</a:t>
            </a:r>
            <a:r>
              <a:rPr lang="zh-CN" altLang="zh-CN" sz="2000" u="sng" dirty="0">
                <a:effectLst/>
                <a:latin typeface="+mn-ea"/>
                <a:cs typeface="Times New Roman" panose="02020603050405020304" pitchFamily="18" charset="0"/>
              </a:rPr>
              <a:t>业务处理系统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08B69F5-35B5-3483-E5C8-184C37DDB4BB}"/>
              </a:ext>
            </a:extLst>
          </p:cNvPr>
          <p:cNvGrpSpPr/>
          <p:nvPr/>
        </p:nvGrpSpPr>
        <p:grpSpPr>
          <a:xfrm>
            <a:off x="1416321" y="3874137"/>
            <a:ext cx="8952993" cy="730008"/>
            <a:chOff x="1416321" y="3874137"/>
            <a:chExt cx="8952993" cy="730008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B5F791B-3106-3540-B68D-9993BDADD135}"/>
                </a:ext>
              </a:extLst>
            </p:cNvPr>
            <p:cNvGrpSpPr/>
            <p:nvPr/>
          </p:nvGrpSpPr>
          <p:grpSpPr>
            <a:xfrm>
              <a:off x="1416321" y="3912615"/>
              <a:ext cx="478100" cy="519351"/>
              <a:chOff x="2118323" y="2718981"/>
              <a:chExt cx="858240" cy="932290"/>
            </a:xfrm>
          </p:grpSpPr>
          <p:sp>
            <p:nvSpPr>
              <p:cNvPr id="35" name="空心弧 34">
                <a:extLst>
                  <a:ext uri="{FF2B5EF4-FFF2-40B4-BE49-F238E27FC236}">
                    <a16:creationId xmlns:a16="http://schemas.microsoft.com/office/drawing/2014/main" id="{4E0DC881-3E65-83B6-6D5F-F4217BA9CF08}"/>
                  </a:ext>
                </a:extLst>
              </p:cNvPr>
              <p:cNvSpPr/>
              <p:nvPr/>
            </p:nvSpPr>
            <p:spPr>
              <a:xfrm>
                <a:off x="2118323" y="2756007"/>
                <a:ext cx="858240" cy="858240"/>
              </a:xfrm>
              <a:prstGeom prst="blockArc">
                <a:avLst>
                  <a:gd name="adj1" fmla="val 13759388"/>
                  <a:gd name="adj2" fmla="val 4707929"/>
                  <a:gd name="adj3" fmla="val 18946"/>
                </a:avLst>
              </a:prstGeom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1">
                      <a:alpha val="1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36" name="空心弧 35">
                <a:extLst>
                  <a:ext uri="{FF2B5EF4-FFF2-40B4-BE49-F238E27FC236}">
                    <a16:creationId xmlns:a16="http://schemas.microsoft.com/office/drawing/2014/main" id="{CD8F505B-4097-D40D-7AB8-A975D13B7361}"/>
                  </a:ext>
                </a:extLst>
              </p:cNvPr>
              <p:cNvSpPr/>
              <p:nvPr/>
            </p:nvSpPr>
            <p:spPr>
              <a:xfrm rot="9472655">
                <a:off x="2118323" y="2756007"/>
                <a:ext cx="858240" cy="858240"/>
              </a:xfrm>
              <a:prstGeom prst="blockArc">
                <a:avLst>
                  <a:gd name="adj1" fmla="val 13759388"/>
                  <a:gd name="adj2" fmla="val 4707929"/>
                  <a:gd name="adj3" fmla="val 18946"/>
                </a:avLst>
              </a:prstGeom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1">
                      <a:alpha val="1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ADA7444-633E-D879-4B5A-533DE14AC670}"/>
                  </a:ext>
                </a:extLst>
              </p:cNvPr>
              <p:cNvSpPr/>
              <p:nvPr/>
            </p:nvSpPr>
            <p:spPr>
              <a:xfrm>
                <a:off x="2204544" y="2718981"/>
                <a:ext cx="685800" cy="93229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黑体 CN ExtraLight"/>
                    <a:ea typeface="思源黑体 CN ExtraLight"/>
                    <a:cs typeface="+mn-cs"/>
                  </a:rPr>
                  <a:t>2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151570F-D161-7F12-08A1-6B2A78C52174}"/>
                </a:ext>
              </a:extLst>
            </p:cNvPr>
            <p:cNvSpPr txBox="1"/>
            <p:nvPr/>
          </p:nvSpPr>
          <p:spPr>
            <a:xfrm>
              <a:off x="2173151" y="3874137"/>
              <a:ext cx="8196163" cy="730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zh-CN" sz="1800" dirty="0">
                  <a:effectLst/>
                  <a:latin typeface="+mn-ea"/>
                  <a:cs typeface="Times New Roman" panose="02020603050405020304" pitchFamily="18" charset="0"/>
                </a:rPr>
                <a:t>乘客请求查询舱位，系统返回舱位信息。乘客的预订信息（包括船舶和舱位）</a:t>
              </a:r>
              <a:r>
                <a:rPr lang="zh-CN" altLang="en-US" dirty="0">
                  <a:latin typeface="+mn-ea"/>
                  <a:cs typeface="Times New Roman" panose="02020603050405020304" pitchFamily="18" charset="0"/>
                </a:rPr>
                <a:t>需要</a:t>
              </a:r>
              <a:r>
                <a:rPr lang="zh-CN" altLang="zh-CN" sz="1800" dirty="0">
                  <a:effectLst/>
                  <a:latin typeface="+mn-ea"/>
                  <a:cs typeface="Times New Roman" panose="02020603050405020304" pitchFamily="18" charset="0"/>
                </a:rPr>
                <a:t>提交</a:t>
              </a:r>
              <a:r>
                <a:rPr lang="zh-CN" altLang="en-US" dirty="0">
                  <a:latin typeface="+mn-ea"/>
                  <a:cs typeface="Times New Roman" panose="02020603050405020304" pitchFamily="18" charset="0"/>
                </a:rPr>
                <a:t>至</a:t>
              </a:r>
              <a:r>
                <a:rPr lang="zh-CN" altLang="zh-CN" sz="1800" dirty="0">
                  <a:effectLst/>
                  <a:latin typeface="+mn-ea"/>
                  <a:cs typeface="Times New Roman" panose="02020603050405020304" pitchFamily="18" charset="0"/>
                </a:rPr>
                <a:t>系统</a:t>
              </a:r>
              <a:r>
                <a:rPr lang="zh-CN" altLang="en-US" sz="1800" dirty="0">
                  <a:effectLst/>
                  <a:latin typeface="+mn-ea"/>
                  <a:cs typeface="Times New Roman" panose="02020603050405020304" pitchFamily="18" charset="0"/>
                </a:rPr>
                <a:t>进行</a:t>
              </a:r>
              <a:r>
                <a:rPr lang="zh-CN" altLang="zh-CN" sz="1800" dirty="0">
                  <a:effectLst/>
                  <a:latin typeface="+mn-ea"/>
                  <a:cs typeface="Times New Roman" panose="02020603050405020304" pitchFamily="18" charset="0"/>
                </a:rPr>
                <a:t>处理，</a:t>
              </a:r>
              <a:r>
                <a:rPr lang="zh-CN" altLang="en-US" sz="1800" dirty="0">
                  <a:effectLst/>
                  <a:latin typeface="+mn-ea"/>
                  <a:cs typeface="Times New Roman" panose="02020603050405020304" pitchFamily="18" charset="0"/>
                </a:rPr>
                <a:t>系统需要将</a:t>
              </a:r>
              <a:r>
                <a:rPr lang="zh-CN" altLang="zh-CN" sz="1800" dirty="0">
                  <a:effectLst/>
                  <a:latin typeface="+mn-ea"/>
                  <a:cs typeface="Times New Roman" panose="02020603050405020304" pitchFamily="18" charset="0"/>
                </a:rPr>
                <a:t>预订结果返回</a:t>
              </a:r>
              <a:r>
                <a:rPr lang="zh-CN" altLang="en-US" dirty="0">
                  <a:latin typeface="+mn-ea"/>
                  <a:cs typeface="Times New Roman" panose="02020603050405020304" pitchFamily="18" charset="0"/>
                </a:rPr>
                <a:t>至</a:t>
              </a:r>
              <a:r>
                <a:rPr lang="zh-CN" altLang="zh-CN" sz="1800" dirty="0">
                  <a:effectLst/>
                  <a:latin typeface="+mn-ea"/>
                  <a:cs typeface="Times New Roman" panose="02020603050405020304" pitchFamily="18" charset="0"/>
                </a:rPr>
                <a:t>乘客以供</a:t>
              </a:r>
              <a:r>
                <a:rPr lang="zh-CN" altLang="en-US" sz="1800" dirty="0">
                  <a:effectLst/>
                  <a:latin typeface="+mn-ea"/>
                  <a:cs typeface="Times New Roman" panose="02020603050405020304" pitchFamily="18" charset="0"/>
                </a:rPr>
                <a:t>确认等</a:t>
              </a:r>
              <a:r>
                <a:rPr lang="zh-CN" altLang="zh-CN" sz="1800" dirty="0">
                  <a:effectLst/>
                  <a:latin typeface="+mn-ea"/>
                  <a:cs typeface="Times New Roman" panose="02020603050405020304" pitchFamily="18" charset="0"/>
                </a:rPr>
                <a:t>。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9702A5D-E531-3CCF-5F16-CE1A89B574DD}"/>
              </a:ext>
            </a:extLst>
          </p:cNvPr>
          <p:cNvSpPr txBox="1"/>
          <p:nvPr/>
        </p:nvSpPr>
        <p:spPr>
          <a:xfrm>
            <a:off x="2173151" y="5656958"/>
            <a:ext cx="8659043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思源黑体 CN ExtraLight" panose="02010600030101010101" charset="-122"/>
                <a:ea typeface="思源黑体 CN ExtraLight" panose="02010600030101010101" charset="-122"/>
                <a:cs typeface="Times New Roman" panose="02020603050405020304" pitchFamily="18" charset="0"/>
              </a:rPr>
              <a:t>乘客因其他原因取消行程的可以提出取消订单请求，系统经过处理后予以退还押金。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ABBE99-CD77-05E0-9DDC-B742783B75ED}"/>
              </a:ext>
            </a:extLst>
          </p:cNvPr>
          <p:cNvGrpSpPr/>
          <p:nvPr/>
        </p:nvGrpSpPr>
        <p:grpSpPr>
          <a:xfrm>
            <a:off x="1424720" y="5566876"/>
            <a:ext cx="478100" cy="519351"/>
            <a:chOff x="2118323" y="2718981"/>
            <a:chExt cx="858240" cy="932290"/>
          </a:xfrm>
        </p:grpSpPr>
        <p:sp>
          <p:nvSpPr>
            <p:cNvPr id="25" name="空心弧 24">
              <a:extLst>
                <a:ext uri="{FF2B5EF4-FFF2-40B4-BE49-F238E27FC236}">
                  <a16:creationId xmlns:a16="http://schemas.microsoft.com/office/drawing/2014/main" id="{3D5B90F6-8CE5-77DE-8253-161D7721B533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3464C14D-3FA9-9968-1758-2DCC184AF6D8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6DD32EA-7807-9344-1D09-539C9B6005A2}"/>
                </a:ext>
              </a:extLst>
            </p:cNvPr>
            <p:cNvSpPr/>
            <p:nvPr/>
          </p:nvSpPr>
          <p:spPr>
            <a:xfrm>
              <a:off x="2204544" y="2718981"/>
              <a:ext cx="685800" cy="9322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62E837D7-CC50-47FA-12BB-F1C96CF65285}"/>
              </a:ext>
            </a:extLst>
          </p:cNvPr>
          <p:cNvSpPr/>
          <p:nvPr/>
        </p:nvSpPr>
        <p:spPr>
          <a:xfrm>
            <a:off x="1380947" y="5543729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F4B2E6F-0F1A-72B5-3043-D25A1F09C5E9}"/>
              </a:ext>
            </a:extLst>
          </p:cNvPr>
          <p:cNvCxnSpPr>
            <a:cxnSpLocks/>
          </p:cNvCxnSpPr>
          <p:nvPr/>
        </p:nvCxnSpPr>
        <p:spPr>
          <a:xfrm>
            <a:off x="2311272" y="6163530"/>
            <a:ext cx="7839593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7589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2ACE3"/>
      </a:accent1>
      <a:accent2>
        <a:srgbClr val="028FC4"/>
      </a:accent2>
      <a:accent3>
        <a:srgbClr val="0E87DA"/>
      </a:accent3>
      <a:accent4>
        <a:srgbClr val="FE8301"/>
      </a:accent4>
      <a:accent5>
        <a:srgbClr val="FEBA4F"/>
      </a:accent5>
      <a:accent6>
        <a:srgbClr val="929292"/>
      </a:accent6>
      <a:hlink>
        <a:srgbClr val="4472C4"/>
      </a:hlink>
      <a:folHlink>
        <a:srgbClr val="BFBFBF"/>
      </a:folHlink>
    </a:clrScheme>
    <a:fontScheme name="渐变蓝简约">
      <a:majorFont>
        <a:latin typeface="思源黑体 CN Normal"/>
        <a:ea typeface="思源黑体 CN Normal"/>
        <a:cs typeface=""/>
      </a:majorFont>
      <a:minorFont>
        <a:latin typeface="思源黑体 CN ExtraLight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1062</Words>
  <Application>Microsoft Office PowerPoint</Application>
  <PresentationFormat>宽屏</PresentationFormat>
  <Paragraphs>146</Paragraphs>
  <Slides>29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Arial</vt:lpstr>
      <vt:lpstr>微软雅黑</vt:lpstr>
      <vt:lpstr>思源黑体 CN Normal</vt:lpstr>
      <vt:lpstr>Microsoft YaHei Light</vt:lpstr>
      <vt:lpstr>思源黑体 CN ExtraLight</vt:lpstr>
      <vt:lpstr>微软雅黑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書 翰</dc:creator>
  <cp:lastModifiedBy>杨 奎</cp:lastModifiedBy>
  <cp:revision>98</cp:revision>
  <dcterms:created xsi:type="dcterms:W3CDTF">2022-07-31T06:37:39Z</dcterms:created>
  <dcterms:modified xsi:type="dcterms:W3CDTF">2023-04-19T14:01:52Z</dcterms:modified>
</cp:coreProperties>
</file>